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3"/>
  </p:notesMasterIdLst>
  <p:sldIdLst>
    <p:sldId id="256" r:id="rId2"/>
    <p:sldId id="272" r:id="rId3"/>
    <p:sldId id="257" r:id="rId4"/>
    <p:sldId id="273" r:id="rId5"/>
    <p:sldId id="258" r:id="rId6"/>
    <p:sldId id="271" r:id="rId7"/>
    <p:sldId id="259" r:id="rId8"/>
    <p:sldId id="274" r:id="rId9"/>
    <p:sldId id="265" r:id="rId10"/>
    <p:sldId id="267" r:id="rId11"/>
    <p:sldId id="275" r:id="rId12"/>
    <p:sldId id="260" r:id="rId13"/>
    <p:sldId id="278" r:id="rId14"/>
    <p:sldId id="263" r:id="rId15"/>
    <p:sldId id="276" r:id="rId16"/>
    <p:sldId id="277" r:id="rId17"/>
    <p:sldId id="262" r:id="rId18"/>
    <p:sldId id="270" r:id="rId19"/>
    <p:sldId id="266" r:id="rId20"/>
    <p:sldId id="264" r:id="rId21"/>
    <p:sldId id="268" r:id="rId22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294" autoAdjust="0"/>
    <p:restoredTop sz="93250" autoAdjust="0"/>
  </p:normalViewPr>
  <p:slideViewPr>
    <p:cSldViewPr>
      <p:cViewPr>
        <p:scale>
          <a:sx n="67" d="100"/>
          <a:sy n="67" d="100"/>
        </p:scale>
        <p:origin x="-1230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81402-AB65-4945-A0A8-E5E067FBE7FC}" type="doc">
      <dgm:prSet loTypeId="urn:microsoft.com/office/officeart/2005/8/layout/matrix2" loCatId="matrix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FA78E7-E822-4886-BAE7-BDEA4F384F8D}">
      <dgm:prSet phldrT="[Text]"/>
      <dgm:spPr/>
      <dgm:t>
        <a:bodyPr/>
        <a:lstStyle/>
        <a:p>
          <a:r>
            <a:rPr lang="en-US" dirty="0" smtClean="0"/>
            <a:t>No Goals</a:t>
          </a:r>
          <a:endParaRPr lang="en-US" dirty="0"/>
        </a:p>
      </dgm:t>
    </dgm:pt>
    <dgm:pt modelId="{73B904B0-C33C-43DE-BA0D-898D6380115E}" type="parTrans" cxnId="{60C0A3BF-D262-4C01-B8E9-5A069F29961E}">
      <dgm:prSet/>
      <dgm:spPr/>
      <dgm:t>
        <a:bodyPr/>
        <a:lstStyle/>
        <a:p>
          <a:endParaRPr lang="en-US"/>
        </a:p>
      </dgm:t>
    </dgm:pt>
    <dgm:pt modelId="{6072BC61-3DFD-4909-8466-2E7F5C04F207}" type="sibTrans" cxnId="{60C0A3BF-D262-4C01-B8E9-5A069F29961E}">
      <dgm:prSet/>
      <dgm:spPr/>
      <dgm:t>
        <a:bodyPr/>
        <a:lstStyle/>
        <a:p>
          <a:endParaRPr lang="en-US"/>
        </a:p>
      </dgm:t>
    </dgm:pt>
    <dgm:pt modelId="{ECBB678B-9C7C-4278-8568-C16CF42CB4C0}">
      <dgm:prSet phldrT="[Text]"/>
      <dgm:spPr/>
      <dgm:t>
        <a:bodyPr/>
        <a:lstStyle/>
        <a:p>
          <a:r>
            <a:rPr lang="en-US" dirty="0" smtClean="0"/>
            <a:t>Good Luck</a:t>
          </a:r>
          <a:endParaRPr lang="en-US" dirty="0"/>
        </a:p>
      </dgm:t>
    </dgm:pt>
    <dgm:pt modelId="{96CD8B85-5FE4-4ADB-8BC8-7F00A6EA8CE8}" type="parTrans" cxnId="{565AA9A0-2836-4065-9CC4-E058859B4AEE}">
      <dgm:prSet/>
      <dgm:spPr/>
      <dgm:t>
        <a:bodyPr/>
        <a:lstStyle/>
        <a:p>
          <a:endParaRPr lang="en-US"/>
        </a:p>
      </dgm:t>
    </dgm:pt>
    <dgm:pt modelId="{9E8C4ECC-14EE-4076-A98C-0725BFBA72A3}" type="sibTrans" cxnId="{565AA9A0-2836-4065-9CC4-E058859B4AEE}">
      <dgm:prSet/>
      <dgm:spPr/>
      <dgm:t>
        <a:bodyPr/>
        <a:lstStyle/>
        <a:p>
          <a:endParaRPr lang="en-US"/>
        </a:p>
      </dgm:t>
    </dgm:pt>
    <dgm:pt modelId="{CF646C10-BF49-4DAE-81A8-AE10CEA5789A}">
      <dgm:prSet phldrT="[Text]"/>
      <dgm:spPr/>
      <dgm:t>
        <a:bodyPr/>
        <a:lstStyle/>
        <a:p>
          <a:r>
            <a:rPr lang="en-US" dirty="0" smtClean="0"/>
            <a:t>Bad Luck</a:t>
          </a:r>
        </a:p>
      </dgm:t>
    </dgm:pt>
    <dgm:pt modelId="{46A1C18C-4A10-44DE-A9E2-8684F008D1B1}" type="parTrans" cxnId="{C431E6E0-6BEF-456D-B44E-4243E76261BB}">
      <dgm:prSet/>
      <dgm:spPr/>
      <dgm:t>
        <a:bodyPr/>
        <a:lstStyle/>
        <a:p>
          <a:endParaRPr lang="en-US"/>
        </a:p>
      </dgm:t>
    </dgm:pt>
    <dgm:pt modelId="{851487EE-F736-4204-AB3A-7D57ED2C92AB}" type="sibTrans" cxnId="{C431E6E0-6BEF-456D-B44E-4243E76261BB}">
      <dgm:prSet/>
      <dgm:spPr/>
      <dgm:t>
        <a:bodyPr/>
        <a:lstStyle/>
        <a:p>
          <a:endParaRPr lang="en-US"/>
        </a:p>
      </dgm:t>
    </dgm:pt>
    <dgm:pt modelId="{6CE9F545-6923-4598-9D0D-D36A631F30A2}">
      <dgm:prSet phldrT="[Text]"/>
      <dgm:spPr/>
      <dgm:t>
        <a:bodyPr/>
        <a:lstStyle/>
        <a:p>
          <a:r>
            <a:rPr lang="en-US" dirty="0" smtClean="0"/>
            <a:t>Goals For Everyone</a:t>
          </a:r>
        </a:p>
      </dgm:t>
    </dgm:pt>
    <dgm:pt modelId="{ABDD2693-9760-403A-AED5-8CC9EC8EF39C}" type="parTrans" cxnId="{47787C3A-E0C4-442E-92DD-EE20F4B4E26D}">
      <dgm:prSet/>
      <dgm:spPr/>
      <dgm:t>
        <a:bodyPr/>
        <a:lstStyle/>
        <a:p>
          <a:endParaRPr lang="en-US"/>
        </a:p>
      </dgm:t>
    </dgm:pt>
    <dgm:pt modelId="{5E81278E-F4FF-4A56-8B8C-3E6ABB4E89B3}" type="sibTrans" cxnId="{47787C3A-E0C4-442E-92DD-EE20F4B4E26D}">
      <dgm:prSet/>
      <dgm:spPr/>
      <dgm:t>
        <a:bodyPr/>
        <a:lstStyle/>
        <a:p>
          <a:endParaRPr lang="en-US"/>
        </a:p>
      </dgm:t>
    </dgm:pt>
    <dgm:pt modelId="{B83B774A-80A7-4CE5-9636-C4B017731958}" type="pres">
      <dgm:prSet presAssocID="{78181402-AB65-4945-A0A8-E5E067FBE7F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4F46EF-5065-4E3B-880B-3D209DAEAE6A}" type="pres">
      <dgm:prSet presAssocID="{78181402-AB65-4945-A0A8-E5E067FBE7FC}" presName="axisShape" presStyleLbl="bgShp" presStyleIdx="0" presStyleCnt="1"/>
      <dgm:spPr/>
    </dgm:pt>
    <dgm:pt modelId="{D4756BCA-C2C4-4726-8D68-929261D74F3E}" type="pres">
      <dgm:prSet presAssocID="{78181402-AB65-4945-A0A8-E5E067FBE7FC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F8444-3DBC-4FAC-871A-49AAE5178325}" type="pres">
      <dgm:prSet presAssocID="{78181402-AB65-4945-A0A8-E5E067FBE7FC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EF490D-3923-4E81-85CA-A862550F4548}" type="pres">
      <dgm:prSet presAssocID="{78181402-AB65-4945-A0A8-E5E067FBE7FC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F5285-297C-4F2E-97A0-5C67BC1FD699}" type="pres">
      <dgm:prSet presAssocID="{78181402-AB65-4945-A0A8-E5E067FBE7FC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787C3A-E0C4-442E-92DD-EE20F4B4E26D}" srcId="{78181402-AB65-4945-A0A8-E5E067FBE7FC}" destId="{6CE9F545-6923-4598-9D0D-D36A631F30A2}" srcOrd="3" destOrd="0" parTransId="{ABDD2693-9760-403A-AED5-8CC9EC8EF39C}" sibTransId="{5E81278E-F4FF-4A56-8B8C-3E6ABB4E89B3}"/>
    <dgm:cxn modelId="{60C0A3BF-D262-4C01-B8E9-5A069F29961E}" srcId="{78181402-AB65-4945-A0A8-E5E067FBE7FC}" destId="{B8FA78E7-E822-4886-BAE7-BDEA4F384F8D}" srcOrd="0" destOrd="0" parTransId="{73B904B0-C33C-43DE-BA0D-898D6380115E}" sibTransId="{6072BC61-3DFD-4909-8466-2E7F5C04F207}"/>
    <dgm:cxn modelId="{565AA9A0-2836-4065-9CC4-E058859B4AEE}" srcId="{78181402-AB65-4945-A0A8-E5E067FBE7FC}" destId="{ECBB678B-9C7C-4278-8568-C16CF42CB4C0}" srcOrd="1" destOrd="0" parTransId="{96CD8B85-5FE4-4ADB-8BC8-7F00A6EA8CE8}" sibTransId="{9E8C4ECC-14EE-4076-A98C-0725BFBA72A3}"/>
    <dgm:cxn modelId="{5E4A7EDC-8D9A-4076-A17A-CEC771881823}" type="presOf" srcId="{78181402-AB65-4945-A0A8-E5E067FBE7FC}" destId="{B83B774A-80A7-4CE5-9636-C4B017731958}" srcOrd="0" destOrd="0" presId="urn:microsoft.com/office/officeart/2005/8/layout/matrix2"/>
    <dgm:cxn modelId="{C431E6E0-6BEF-456D-B44E-4243E76261BB}" srcId="{78181402-AB65-4945-A0A8-E5E067FBE7FC}" destId="{CF646C10-BF49-4DAE-81A8-AE10CEA5789A}" srcOrd="2" destOrd="0" parTransId="{46A1C18C-4A10-44DE-A9E2-8684F008D1B1}" sibTransId="{851487EE-F736-4204-AB3A-7D57ED2C92AB}"/>
    <dgm:cxn modelId="{AB993656-5AC3-4723-A980-932E66D8D407}" type="presOf" srcId="{B8FA78E7-E822-4886-BAE7-BDEA4F384F8D}" destId="{D4756BCA-C2C4-4726-8D68-929261D74F3E}" srcOrd="0" destOrd="0" presId="urn:microsoft.com/office/officeart/2005/8/layout/matrix2"/>
    <dgm:cxn modelId="{38BA3EB7-8D3A-43BC-A96B-768EFB0BFCFA}" type="presOf" srcId="{6CE9F545-6923-4598-9D0D-D36A631F30A2}" destId="{873F5285-297C-4F2E-97A0-5C67BC1FD699}" srcOrd="0" destOrd="0" presId="urn:microsoft.com/office/officeart/2005/8/layout/matrix2"/>
    <dgm:cxn modelId="{E02B8E84-DBC9-4EEF-A34C-2D9CD5B35697}" type="presOf" srcId="{CF646C10-BF49-4DAE-81A8-AE10CEA5789A}" destId="{71EF490D-3923-4E81-85CA-A862550F4548}" srcOrd="0" destOrd="0" presId="urn:microsoft.com/office/officeart/2005/8/layout/matrix2"/>
    <dgm:cxn modelId="{5539BD68-B903-46C5-B03D-63C2341D22BE}" type="presOf" srcId="{ECBB678B-9C7C-4278-8568-C16CF42CB4C0}" destId="{EADF8444-3DBC-4FAC-871A-49AAE5178325}" srcOrd="0" destOrd="0" presId="urn:microsoft.com/office/officeart/2005/8/layout/matrix2"/>
    <dgm:cxn modelId="{747DD951-5D7C-4FEE-957B-6F57A8A6332E}" type="presParOf" srcId="{B83B774A-80A7-4CE5-9636-C4B017731958}" destId="{324F46EF-5065-4E3B-880B-3D209DAEAE6A}" srcOrd="0" destOrd="0" presId="urn:microsoft.com/office/officeart/2005/8/layout/matrix2"/>
    <dgm:cxn modelId="{622B4ACF-BFC7-4FBC-8BFA-9EE762E2C8BF}" type="presParOf" srcId="{B83B774A-80A7-4CE5-9636-C4B017731958}" destId="{D4756BCA-C2C4-4726-8D68-929261D74F3E}" srcOrd="1" destOrd="0" presId="urn:microsoft.com/office/officeart/2005/8/layout/matrix2"/>
    <dgm:cxn modelId="{E1FA0B7D-F14B-4FDD-B909-A4CE83908AB0}" type="presParOf" srcId="{B83B774A-80A7-4CE5-9636-C4B017731958}" destId="{EADF8444-3DBC-4FAC-871A-49AAE5178325}" srcOrd="2" destOrd="0" presId="urn:microsoft.com/office/officeart/2005/8/layout/matrix2"/>
    <dgm:cxn modelId="{B895CCFF-8594-4BFF-ADA0-946578B97C86}" type="presParOf" srcId="{B83B774A-80A7-4CE5-9636-C4B017731958}" destId="{71EF490D-3923-4E81-85CA-A862550F4548}" srcOrd="3" destOrd="0" presId="urn:microsoft.com/office/officeart/2005/8/layout/matrix2"/>
    <dgm:cxn modelId="{5B6AC6AE-007B-49C5-B1B5-05CD12EA42F9}" type="presParOf" srcId="{B83B774A-80A7-4CE5-9636-C4B017731958}" destId="{873F5285-297C-4F2E-97A0-5C67BC1FD699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AFF9BE-0B9D-4D7A-92A5-E53844B5D088}" type="doc">
      <dgm:prSet loTypeId="urn:microsoft.com/office/officeart/2005/8/layout/balance1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DAC9D9-865D-43DA-B315-94237A074CF4}">
      <dgm:prSet phldrT="[Text]"/>
      <dgm:spPr/>
      <dgm:t>
        <a:bodyPr/>
        <a:lstStyle/>
        <a:p>
          <a:r>
            <a:rPr lang="en-US" dirty="0" smtClean="0"/>
            <a:t>Score Adjusted Possession</a:t>
          </a:r>
          <a:endParaRPr lang="en-US" dirty="0"/>
        </a:p>
      </dgm:t>
    </dgm:pt>
    <dgm:pt modelId="{56DFEFD2-0CD2-46A3-BD6A-A953FD43E7E8}" type="parTrans" cxnId="{1A1A6E3A-3CCC-4558-BD11-CDC6F9F620F0}">
      <dgm:prSet/>
      <dgm:spPr/>
      <dgm:t>
        <a:bodyPr/>
        <a:lstStyle/>
        <a:p>
          <a:endParaRPr lang="en-US"/>
        </a:p>
      </dgm:t>
    </dgm:pt>
    <dgm:pt modelId="{EA003CC8-7582-4399-9DD0-F1D39257366A}" type="sibTrans" cxnId="{1A1A6E3A-3CCC-4558-BD11-CDC6F9F620F0}">
      <dgm:prSet/>
      <dgm:spPr/>
      <dgm:t>
        <a:bodyPr/>
        <a:lstStyle/>
        <a:p>
          <a:endParaRPr lang="en-US"/>
        </a:p>
      </dgm:t>
    </dgm:pt>
    <dgm:pt modelId="{CF9111EE-90D4-4FEF-B08D-20584B6B2A1A}">
      <dgm:prSet phldrT="[Text]"/>
      <dgm:spPr/>
      <dgm:t>
        <a:bodyPr/>
        <a:lstStyle/>
        <a:p>
          <a:r>
            <a:rPr lang="en-US" dirty="0" smtClean="0"/>
            <a:t>8.46 * </a:t>
          </a:r>
          <a:r>
            <a:rPr lang="en-US" dirty="0" smtClean="0"/>
            <a:t>(Fenwick Up </a:t>
          </a:r>
          <a:r>
            <a:rPr lang="en-US" dirty="0" smtClean="0"/>
            <a:t>1 - 46.1%)</a:t>
          </a:r>
          <a:endParaRPr lang="en-US" dirty="0"/>
        </a:p>
      </dgm:t>
    </dgm:pt>
    <dgm:pt modelId="{9BFE344B-6B59-47FF-B968-9A17610B83D4}" type="parTrans" cxnId="{E1810FA4-41C7-4240-AD16-4932219523D5}">
      <dgm:prSet/>
      <dgm:spPr/>
      <dgm:t>
        <a:bodyPr/>
        <a:lstStyle/>
        <a:p>
          <a:endParaRPr lang="en-US"/>
        </a:p>
      </dgm:t>
    </dgm:pt>
    <dgm:pt modelId="{F8A79FC5-666D-4BDC-B0A5-66B7441E5A48}" type="sibTrans" cxnId="{E1810FA4-41C7-4240-AD16-4932219523D5}">
      <dgm:prSet/>
      <dgm:spPr/>
      <dgm:t>
        <a:bodyPr/>
        <a:lstStyle/>
        <a:p>
          <a:endParaRPr lang="en-US"/>
        </a:p>
      </dgm:t>
    </dgm:pt>
    <dgm:pt modelId="{88F59C86-4911-430A-9D0D-92139CBC4D67}">
      <dgm:prSet phldrT="[Text]"/>
      <dgm:spPr/>
      <dgm:t>
        <a:bodyPr/>
        <a:lstStyle/>
        <a:p>
          <a:r>
            <a:rPr lang="en-US" dirty="0" smtClean="0"/>
            <a:t>8.46 * </a:t>
          </a:r>
          <a:r>
            <a:rPr lang="en-US" dirty="0" smtClean="0"/>
            <a:t>(Fenwick </a:t>
          </a:r>
          <a:r>
            <a:rPr lang="en-US" dirty="0" smtClean="0"/>
            <a:t>Down 1- 53.9%)</a:t>
          </a:r>
          <a:endParaRPr lang="en-US" dirty="0"/>
        </a:p>
      </dgm:t>
    </dgm:pt>
    <dgm:pt modelId="{BC4667F1-A7AA-4590-9D9D-3570A500CE50}" type="parTrans" cxnId="{5AD563CB-5082-4696-AB04-F355EFB34EA6}">
      <dgm:prSet/>
      <dgm:spPr/>
      <dgm:t>
        <a:bodyPr/>
        <a:lstStyle/>
        <a:p>
          <a:endParaRPr lang="en-US"/>
        </a:p>
      </dgm:t>
    </dgm:pt>
    <dgm:pt modelId="{007B9257-496C-4E6A-9685-8FDC4E9A0771}" type="sibTrans" cxnId="{5AD563CB-5082-4696-AB04-F355EFB34EA6}">
      <dgm:prSet/>
      <dgm:spPr/>
      <dgm:t>
        <a:bodyPr/>
        <a:lstStyle/>
        <a:p>
          <a:endParaRPr lang="en-US"/>
        </a:p>
      </dgm:t>
    </dgm:pt>
    <dgm:pt modelId="{CFB324CF-E3B6-4838-B7B1-0E1A54119BB8}">
      <dgm:prSet phldrT="[Text]"/>
      <dgm:spPr/>
      <dgm:t>
        <a:bodyPr/>
        <a:lstStyle/>
        <a:p>
          <a:endParaRPr lang="en-US" dirty="0"/>
        </a:p>
      </dgm:t>
    </dgm:pt>
    <dgm:pt modelId="{66881496-0E96-4F7B-BAC0-4AE7F9BBEB10}" type="parTrans" cxnId="{73DFECCC-AC0A-4EF9-8DBD-CC0613A3B01A}">
      <dgm:prSet/>
      <dgm:spPr/>
      <dgm:t>
        <a:bodyPr/>
        <a:lstStyle/>
        <a:p>
          <a:endParaRPr lang="en-US"/>
        </a:p>
      </dgm:t>
    </dgm:pt>
    <dgm:pt modelId="{5086342E-26A5-4E8F-944D-461C150AE74B}" type="sibTrans" cxnId="{73DFECCC-AC0A-4EF9-8DBD-CC0613A3B01A}">
      <dgm:prSet/>
      <dgm:spPr/>
      <dgm:t>
        <a:bodyPr/>
        <a:lstStyle/>
        <a:p>
          <a:endParaRPr lang="en-US"/>
        </a:p>
      </dgm:t>
    </dgm:pt>
    <dgm:pt modelId="{C6A6C0EB-1A52-40BD-8889-E604792E2D87}">
      <dgm:prSet phldrT="[Text]"/>
      <dgm:spPr/>
      <dgm:t>
        <a:bodyPr/>
        <a:lstStyle/>
        <a:p>
          <a:r>
            <a:rPr lang="en-US" dirty="0" smtClean="0"/>
            <a:t>3.75 * </a:t>
          </a:r>
          <a:r>
            <a:rPr lang="en-US" dirty="0" smtClean="0"/>
            <a:t>(Fenwick Up </a:t>
          </a:r>
          <a:r>
            <a:rPr lang="en-US" dirty="0" smtClean="0"/>
            <a:t>2 -44%)</a:t>
          </a:r>
          <a:endParaRPr lang="en-US" dirty="0"/>
        </a:p>
      </dgm:t>
    </dgm:pt>
    <dgm:pt modelId="{A8CFE945-257A-4925-AD19-3F5E133D88EF}" type="parTrans" cxnId="{EDCF1810-A2E6-4387-8E75-638771580E4A}">
      <dgm:prSet/>
      <dgm:spPr/>
      <dgm:t>
        <a:bodyPr/>
        <a:lstStyle/>
        <a:p>
          <a:endParaRPr lang="en-US"/>
        </a:p>
      </dgm:t>
    </dgm:pt>
    <dgm:pt modelId="{BE6E9086-F429-4C41-99BD-47FD20FA85DB}" type="sibTrans" cxnId="{EDCF1810-A2E6-4387-8E75-638771580E4A}">
      <dgm:prSet/>
      <dgm:spPr/>
      <dgm:t>
        <a:bodyPr/>
        <a:lstStyle/>
        <a:p>
          <a:endParaRPr lang="en-US"/>
        </a:p>
      </dgm:t>
    </dgm:pt>
    <dgm:pt modelId="{90EC48C9-EC40-4B60-972F-462C68608858}">
      <dgm:prSet phldrT="[Text]"/>
      <dgm:spPr/>
      <dgm:t>
        <a:bodyPr/>
        <a:lstStyle/>
        <a:p>
          <a:r>
            <a:rPr lang="en-US" dirty="0" smtClean="0"/>
            <a:t>3.75 * </a:t>
          </a:r>
          <a:r>
            <a:rPr lang="en-US" dirty="0" smtClean="0"/>
            <a:t>(Fenwick </a:t>
          </a:r>
          <a:r>
            <a:rPr lang="en-US" dirty="0" smtClean="0"/>
            <a:t>Down 2 - 56%)</a:t>
          </a:r>
          <a:endParaRPr lang="en-US" dirty="0"/>
        </a:p>
      </dgm:t>
    </dgm:pt>
    <dgm:pt modelId="{501019FB-2919-4DA0-A98C-5FEE58107488}" type="parTrans" cxnId="{F29B7081-1AF0-45CF-8FA7-03F8C9902C4F}">
      <dgm:prSet/>
      <dgm:spPr/>
      <dgm:t>
        <a:bodyPr/>
        <a:lstStyle/>
        <a:p>
          <a:endParaRPr lang="en-US"/>
        </a:p>
      </dgm:t>
    </dgm:pt>
    <dgm:pt modelId="{4801450D-E5E1-4873-BF30-2DF21002078E}" type="sibTrans" cxnId="{F29B7081-1AF0-45CF-8FA7-03F8C9902C4F}">
      <dgm:prSet/>
      <dgm:spPr/>
      <dgm:t>
        <a:bodyPr/>
        <a:lstStyle/>
        <a:p>
          <a:endParaRPr lang="en-US"/>
        </a:p>
      </dgm:t>
    </dgm:pt>
    <dgm:pt modelId="{AE8845C3-B095-4EA8-BCE8-EF234FA95FF7}">
      <dgm:prSet phldrT="[Text]"/>
      <dgm:spPr/>
      <dgm:t>
        <a:bodyPr/>
        <a:lstStyle/>
        <a:p>
          <a:r>
            <a:rPr lang="en-US" dirty="0" smtClean="0"/>
            <a:t>42.36 + 50%</a:t>
          </a:r>
          <a:endParaRPr lang="en-US" dirty="0"/>
        </a:p>
      </dgm:t>
    </dgm:pt>
    <dgm:pt modelId="{A27B89CA-DD2A-4AD6-94A8-7FC9BF385E54}" type="parTrans" cxnId="{5EBD5319-E013-4F60-B4A4-C7FCD4212F2A}">
      <dgm:prSet/>
      <dgm:spPr/>
      <dgm:t>
        <a:bodyPr/>
        <a:lstStyle/>
        <a:p>
          <a:endParaRPr lang="en-US"/>
        </a:p>
      </dgm:t>
    </dgm:pt>
    <dgm:pt modelId="{67874823-4A0B-494F-8BBC-D76D0C26F9AC}" type="sibTrans" cxnId="{5EBD5319-E013-4F60-B4A4-C7FCD4212F2A}">
      <dgm:prSet/>
      <dgm:spPr/>
      <dgm:t>
        <a:bodyPr/>
        <a:lstStyle/>
        <a:p>
          <a:endParaRPr lang="en-US"/>
        </a:p>
      </dgm:t>
    </dgm:pt>
    <dgm:pt modelId="{3B772767-F702-44B0-A633-4158B8059D0A}">
      <dgm:prSet phldrT="[Text]"/>
      <dgm:spPr/>
      <dgm:t>
        <a:bodyPr/>
        <a:lstStyle/>
        <a:p>
          <a:r>
            <a:rPr lang="en-US" dirty="0" smtClean="0"/>
            <a:t>17.94 * </a:t>
          </a:r>
          <a:r>
            <a:rPr lang="en-US" dirty="0" smtClean="0"/>
            <a:t>(Fenwick </a:t>
          </a:r>
          <a:r>
            <a:rPr lang="en-US" dirty="0" smtClean="0"/>
            <a:t>Tied - 50%) </a:t>
          </a:r>
          <a:endParaRPr lang="en-US" dirty="0"/>
        </a:p>
      </dgm:t>
    </dgm:pt>
    <dgm:pt modelId="{77DE12D1-86B5-4AB9-B669-6EDFBB3F0F28}" type="parTrans" cxnId="{A8B62DE7-0F0E-4C1C-BE60-A587DC6265D8}">
      <dgm:prSet/>
      <dgm:spPr/>
      <dgm:t>
        <a:bodyPr/>
        <a:lstStyle/>
        <a:p>
          <a:endParaRPr lang="en-US"/>
        </a:p>
      </dgm:t>
    </dgm:pt>
    <dgm:pt modelId="{5EFF95A9-D10A-4900-8FF0-2DB937443825}" type="sibTrans" cxnId="{A8B62DE7-0F0E-4C1C-BE60-A587DC6265D8}">
      <dgm:prSet/>
      <dgm:spPr/>
      <dgm:t>
        <a:bodyPr/>
        <a:lstStyle/>
        <a:p>
          <a:endParaRPr lang="en-US"/>
        </a:p>
      </dgm:t>
    </dgm:pt>
    <dgm:pt modelId="{279EEAEB-751E-4D3C-A2A6-6E97EF617488}">
      <dgm:prSet phldrT="[Text]" custT="1"/>
      <dgm:spPr/>
      <dgm:t>
        <a:bodyPr/>
        <a:lstStyle/>
        <a:p>
          <a:r>
            <a:rPr lang="en-US" sz="3200" dirty="0" smtClean="0"/>
            <a:t>÷</a:t>
          </a:r>
          <a:endParaRPr lang="en-US" sz="3200" dirty="0"/>
        </a:p>
      </dgm:t>
    </dgm:pt>
    <dgm:pt modelId="{1081D451-AAFD-4FA4-B03E-AEE4832F2287}" type="parTrans" cxnId="{4966846E-A5FE-42F5-9B8E-592B89741D8B}">
      <dgm:prSet/>
      <dgm:spPr/>
      <dgm:t>
        <a:bodyPr/>
        <a:lstStyle/>
        <a:p>
          <a:endParaRPr lang="en-US"/>
        </a:p>
      </dgm:t>
    </dgm:pt>
    <dgm:pt modelId="{A669BD10-613F-406A-B375-BF6B6D619641}" type="sibTrans" cxnId="{4966846E-A5FE-42F5-9B8E-592B89741D8B}">
      <dgm:prSet/>
      <dgm:spPr/>
      <dgm:t>
        <a:bodyPr/>
        <a:lstStyle/>
        <a:p>
          <a:endParaRPr lang="en-US"/>
        </a:p>
      </dgm:t>
    </dgm:pt>
    <dgm:pt modelId="{929EA38F-65B7-447E-8BAD-FF94A6115BA6}" type="pres">
      <dgm:prSet presAssocID="{0DAFF9BE-0B9D-4D7A-92A5-E53844B5D088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BC78C1-BC32-43D1-9436-FEC4834E5497}" type="pres">
      <dgm:prSet presAssocID="{0DAFF9BE-0B9D-4D7A-92A5-E53844B5D088}" presName="dummyMaxCanvas" presStyleCnt="0"/>
      <dgm:spPr/>
    </dgm:pt>
    <dgm:pt modelId="{EE9C175B-ED41-4B17-8053-D4203AD46CF8}" type="pres">
      <dgm:prSet presAssocID="{0DAFF9BE-0B9D-4D7A-92A5-E53844B5D088}" presName="parentComposite" presStyleCnt="0"/>
      <dgm:spPr/>
    </dgm:pt>
    <dgm:pt modelId="{4BE236E2-BCC2-406A-BD98-DFE4E240EFAD}" type="pres">
      <dgm:prSet presAssocID="{0DAFF9BE-0B9D-4D7A-92A5-E53844B5D088}" presName="parent1" presStyleLbl="alignAccFollowNode1" presStyleIdx="0" presStyleCnt="4" custScaleX="349479" custLinFactY="-17148" custLinFactNeighborX="29" custLinFactNeighborY="-100000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2654FA2F-303A-4DF8-BABD-45FECFB38ABC}" type="pres">
      <dgm:prSet presAssocID="{0DAFF9BE-0B9D-4D7A-92A5-E53844B5D088}" presName="parent2" presStyleLbl="alignAccFollowNode1" presStyleIdx="1" presStyleCnt="4" custFlipHor="1" custScaleX="7291" custLinFactX="-35335" custLinFactY="200000" custLinFactNeighborX="-100000" custLinFactNeighborY="253667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22F3E295-22AB-4B9C-82BC-29B8F4A0E48A}" type="pres">
      <dgm:prSet presAssocID="{0DAFF9BE-0B9D-4D7A-92A5-E53844B5D088}" presName="childrenComposite" presStyleCnt="0"/>
      <dgm:spPr/>
    </dgm:pt>
    <dgm:pt modelId="{0F5D8734-FE12-433C-B0F2-01DB98E8E034}" type="pres">
      <dgm:prSet presAssocID="{0DAFF9BE-0B9D-4D7A-92A5-E53844B5D088}" presName="dummyMaxCanvas_ChildArea" presStyleCnt="0"/>
      <dgm:spPr/>
    </dgm:pt>
    <dgm:pt modelId="{9FD107A7-A41B-4378-9C1A-73456DF94243}" type="pres">
      <dgm:prSet presAssocID="{0DAFF9BE-0B9D-4D7A-92A5-E53844B5D088}" presName="fulcrum" presStyleLbl="alignAccFollowNode1" presStyleIdx="2" presStyleCnt="4" custScaleX="182877" custScaleY="150000" custLinFactNeighborY="76667"/>
      <dgm:spPr/>
    </dgm:pt>
    <dgm:pt modelId="{2B740A61-AD73-41B6-A6A4-3894CB79BC00}" type="pres">
      <dgm:prSet presAssocID="{0DAFF9BE-0B9D-4D7A-92A5-E53844B5D088}" presName="balance_43" presStyleLbl="alignAccFollowNode1" presStyleIdx="3" presStyleCnt="4" custLinFactNeighborY="30354">
        <dgm:presLayoutVars>
          <dgm:bulletEnabled val="1"/>
        </dgm:presLayoutVars>
      </dgm:prSet>
      <dgm:spPr/>
    </dgm:pt>
    <dgm:pt modelId="{06647290-950C-49B4-84CF-56286F802469}" type="pres">
      <dgm:prSet presAssocID="{0DAFF9BE-0B9D-4D7A-92A5-E53844B5D088}" presName="left_43_1" presStyleLbl="node1" presStyleIdx="0" presStyleCnt="7" custScaleX="146764" custLinFactY="-129756" custLinFactNeighborX="-27651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4D5BE-09C6-4110-B840-B7A8A27429AD}" type="pres">
      <dgm:prSet presAssocID="{0DAFF9BE-0B9D-4D7A-92A5-E53844B5D088}" presName="left_43_2" presStyleLbl="node1" presStyleIdx="1" presStyleCnt="7" custScaleX="157251" custLinFactNeighborX="40295" custLinFactNeighborY="331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2FF56C-DBBB-4EF3-ADA6-7CBBDAD91BD6}" type="pres">
      <dgm:prSet presAssocID="{0DAFF9BE-0B9D-4D7A-92A5-E53844B5D088}" presName="left_43_3" presStyleLbl="node1" presStyleIdx="2" presStyleCnt="7" custScaleX="143141" custLinFactNeighborX="-10296" custLinFactNeighborY="-769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30AB83-26AB-4A5B-B55A-3F47A2A41E42}" type="pres">
      <dgm:prSet presAssocID="{0DAFF9BE-0B9D-4D7A-92A5-E53844B5D088}" presName="left_43_4" presStyleLbl="node1" presStyleIdx="3" presStyleCnt="7" custScaleX="152105" custLinFactY="49505" custLinFactNeighborX="1815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38E98C-AA96-4865-AAD3-59B913062B41}" type="pres">
      <dgm:prSet presAssocID="{0DAFF9BE-0B9D-4D7A-92A5-E53844B5D088}" presName="right_43_1" presStyleLbl="node1" presStyleIdx="4" presStyleCnt="7" custLinFactNeighborX="-10867" custLinFactNeighborY="427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B3D8E9-98B3-4518-9DB0-74A788B944F3}" type="pres">
      <dgm:prSet presAssocID="{0DAFF9BE-0B9D-4D7A-92A5-E53844B5D088}" presName="right_43_2" presStyleLbl="node1" presStyleIdx="5" presStyleCnt="7" custScaleX="40931" custScaleY="50292" custLinFactNeighborX="-23882" custLinFactNeighborY="822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946CA-40D9-4DFA-B9BB-BB8E0A62ADFE}" type="pres">
      <dgm:prSet presAssocID="{0DAFF9BE-0B9D-4D7A-92A5-E53844B5D088}" presName="right_43_3" presStyleLbl="node1" presStyleIdx="6" presStyleCnt="7" custScaleX="143852" custLinFactX="-43053" custLinFactNeighborX="-100000" custLinFactNeighborY="21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91BB78-B63B-47AA-8436-0BDB194819C7}" type="presOf" srcId="{67DAC9D9-865D-43DA-B315-94237A074CF4}" destId="{4BE236E2-BCC2-406A-BD98-DFE4E240EFAD}" srcOrd="0" destOrd="0" presId="urn:microsoft.com/office/officeart/2005/8/layout/balance1"/>
    <dgm:cxn modelId="{73DFECCC-AC0A-4EF9-8DBD-CC0613A3B01A}" srcId="{0DAFF9BE-0B9D-4D7A-92A5-E53844B5D088}" destId="{CFB324CF-E3B6-4838-B7B1-0E1A54119BB8}" srcOrd="1" destOrd="0" parTransId="{66881496-0E96-4F7B-BAC0-4AE7F9BBEB10}" sibTransId="{5086342E-26A5-4E8F-944D-461C150AE74B}"/>
    <dgm:cxn modelId="{C4B07AD4-46DF-4F43-889D-D33215C52DF2}" type="presOf" srcId="{AE8845C3-B095-4EA8-BCE8-EF234FA95FF7}" destId="{A438E98C-AA96-4865-AAD3-59B913062B41}" srcOrd="0" destOrd="0" presId="urn:microsoft.com/office/officeart/2005/8/layout/balance1"/>
    <dgm:cxn modelId="{5AD563CB-5082-4696-AB04-F355EFB34EA6}" srcId="{67DAC9D9-865D-43DA-B315-94237A074CF4}" destId="{88F59C86-4911-430A-9D0D-92139CBC4D67}" srcOrd="3" destOrd="0" parTransId="{BC4667F1-A7AA-4590-9D9D-3570A500CE50}" sibTransId="{007B9257-496C-4E6A-9685-8FDC4E9A0771}"/>
    <dgm:cxn modelId="{CA5FD3CC-3055-4D58-B690-DEA5C1066812}" type="presOf" srcId="{3B772767-F702-44B0-A633-4158B8059D0A}" destId="{AB4946CA-40D9-4DFA-B9BB-BB8E0A62ADFE}" srcOrd="0" destOrd="0" presId="urn:microsoft.com/office/officeart/2005/8/layout/balance1"/>
    <dgm:cxn modelId="{F29B7081-1AF0-45CF-8FA7-03F8C9902C4F}" srcId="{67DAC9D9-865D-43DA-B315-94237A074CF4}" destId="{90EC48C9-EC40-4B60-972F-462C68608858}" srcOrd="1" destOrd="0" parTransId="{501019FB-2919-4DA0-A98C-5FEE58107488}" sibTransId="{4801450D-E5E1-4873-BF30-2DF21002078E}"/>
    <dgm:cxn modelId="{E1810FA4-41C7-4240-AD16-4932219523D5}" srcId="{67DAC9D9-865D-43DA-B315-94237A074CF4}" destId="{CF9111EE-90D4-4FEF-B08D-20584B6B2A1A}" srcOrd="2" destOrd="0" parTransId="{9BFE344B-6B59-47FF-B968-9A17610B83D4}" sibTransId="{F8A79FC5-666D-4BDC-B0A5-66B7441E5A48}"/>
    <dgm:cxn modelId="{4966846E-A5FE-42F5-9B8E-592B89741D8B}" srcId="{CFB324CF-E3B6-4838-B7B1-0E1A54119BB8}" destId="{279EEAEB-751E-4D3C-A2A6-6E97EF617488}" srcOrd="1" destOrd="0" parTransId="{1081D451-AAFD-4FA4-B03E-AEE4832F2287}" sibTransId="{A669BD10-613F-406A-B375-BF6B6D619641}"/>
    <dgm:cxn modelId="{B482FE6E-B624-48D3-944F-BDAC31191D37}" type="presOf" srcId="{90EC48C9-EC40-4B60-972F-462C68608858}" destId="{FC34D5BE-09C6-4110-B840-B7A8A27429AD}" srcOrd="0" destOrd="0" presId="urn:microsoft.com/office/officeart/2005/8/layout/balance1"/>
    <dgm:cxn modelId="{EDCF1810-A2E6-4387-8E75-638771580E4A}" srcId="{67DAC9D9-865D-43DA-B315-94237A074CF4}" destId="{C6A6C0EB-1A52-40BD-8889-E604792E2D87}" srcOrd="0" destOrd="0" parTransId="{A8CFE945-257A-4925-AD19-3F5E133D88EF}" sibTransId="{BE6E9086-F429-4C41-99BD-47FD20FA85DB}"/>
    <dgm:cxn modelId="{A6BDD571-F1F5-4E71-AADA-9E2DF332CAE2}" type="presOf" srcId="{CFB324CF-E3B6-4838-B7B1-0E1A54119BB8}" destId="{2654FA2F-303A-4DF8-BABD-45FECFB38ABC}" srcOrd="0" destOrd="0" presId="urn:microsoft.com/office/officeart/2005/8/layout/balance1"/>
    <dgm:cxn modelId="{55A27EBC-2D04-4A82-8169-7F340DFFFB21}" type="presOf" srcId="{279EEAEB-751E-4D3C-A2A6-6E97EF617488}" destId="{28B3D8E9-98B3-4518-9DB0-74A788B944F3}" srcOrd="0" destOrd="0" presId="urn:microsoft.com/office/officeart/2005/8/layout/balance1"/>
    <dgm:cxn modelId="{5EBD5319-E013-4F60-B4A4-C7FCD4212F2A}" srcId="{CFB324CF-E3B6-4838-B7B1-0E1A54119BB8}" destId="{AE8845C3-B095-4EA8-BCE8-EF234FA95FF7}" srcOrd="0" destOrd="0" parTransId="{A27B89CA-DD2A-4AD6-94A8-7FC9BF385E54}" sibTransId="{67874823-4A0B-494F-8BBC-D76D0C26F9AC}"/>
    <dgm:cxn modelId="{C2CD42D3-D549-4D14-AA53-A33363FCFF3C}" type="presOf" srcId="{C6A6C0EB-1A52-40BD-8889-E604792E2D87}" destId="{06647290-950C-49B4-84CF-56286F802469}" srcOrd="0" destOrd="0" presId="urn:microsoft.com/office/officeart/2005/8/layout/balance1"/>
    <dgm:cxn modelId="{1A1A6E3A-3CCC-4558-BD11-CDC6F9F620F0}" srcId="{0DAFF9BE-0B9D-4D7A-92A5-E53844B5D088}" destId="{67DAC9D9-865D-43DA-B315-94237A074CF4}" srcOrd="0" destOrd="0" parTransId="{56DFEFD2-0CD2-46A3-BD6A-A953FD43E7E8}" sibTransId="{EA003CC8-7582-4399-9DD0-F1D39257366A}"/>
    <dgm:cxn modelId="{98C23821-DEAC-4DBC-A327-C66649BA788F}" type="presOf" srcId="{CF9111EE-90D4-4FEF-B08D-20584B6B2A1A}" destId="{D62FF56C-DBBB-4EF3-ADA6-7CBBDAD91BD6}" srcOrd="0" destOrd="0" presId="urn:microsoft.com/office/officeart/2005/8/layout/balance1"/>
    <dgm:cxn modelId="{F8870827-083D-45FD-9E03-41FC40E8B0D5}" type="presOf" srcId="{88F59C86-4911-430A-9D0D-92139CBC4D67}" destId="{3830AB83-26AB-4A5B-B55A-3F47A2A41E42}" srcOrd="0" destOrd="0" presId="urn:microsoft.com/office/officeart/2005/8/layout/balance1"/>
    <dgm:cxn modelId="{2E59FB27-6DFF-4A27-947C-AA420BDFA3BC}" type="presOf" srcId="{0DAFF9BE-0B9D-4D7A-92A5-E53844B5D088}" destId="{929EA38F-65B7-447E-8BAD-FF94A6115BA6}" srcOrd="0" destOrd="0" presId="urn:microsoft.com/office/officeart/2005/8/layout/balance1"/>
    <dgm:cxn modelId="{A8B62DE7-0F0E-4C1C-BE60-A587DC6265D8}" srcId="{CFB324CF-E3B6-4838-B7B1-0E1A54119BB8}" destId="{3B772767-F702-44B0-A633-4158B8059D0A}" srcOrd="2" destOrd="0" parTransId="{77DE12D1-86B5-4AB9-B669-6EDFBB3F0F28}" sibTransId="{5EFF95A9-D10A-4900-8FF0-2DB937443825}"/>
    <dgm:cxn modelId="{35D04DCB-66AE-4F4C-A3BB-C8760E43FFA0}" type="presParOf" srcId="{929EA38F-65B7-447E-8BAD-FF94A6115BA6}" destId="{6ABC78C1-BC32-43D1-9436-FEC4834E5497}" srcOrd="0" destOrd="0" presId="urn:microsoft.com/office/officeart/2005/8/layout/balance1"/>
    <dgm:cxn modelId="{3AD77619-D7A4-4537-AA34-88F02C52F013}" type="presParOf" srcId="{929EA38F-65B7-447E-8BAD-FF94A6115BA6}" destId="{EE9C175B-ED41-4B17-8053-D4203AD46CF8}" srcOrd="1" destOrd="0" presId="urn:microsoft.com/office/officeart/2005/8/layout/balance1"/>
    <dgm:cxn modelId="{DFA076F0-DF0D-4B00-AD42-7FCF6B2F8BA3}" type="presParOf" srcId="{EE9C175B-ED41-4B17-8053-D4203AD46CF8}" destId="{4BE236E2-BCC2-406A-BD98-DFE4E240EFAD}" srcOrd="0" destOrd="0" presId="urn:microsoft.com/office/officeart/2005/8/layout/balance1"/>
    <dgm:cxn modelId="{28559D0D-4B29-4EBE-ADE4-FC68BC1CB6FB}" type="presParOf" srcId="{EE9C175B-ED41-4B17-8053-D4203AD46CF8}" destId="{2654FA2F-303A-4DF8-BABD-45FECFB38ABC}" srcOrd="1" destOrd="0" presId="urn:microsoft.com/office/officeart/2005/8/layout/balance1"/>
    <dgm:cxn modelId="{99EA7CB2-81F6-4BBD-A611-769ED257FA1D}" type="presParOf" srcId="{929EA38F-65B7-447E-8BAD-FF94A6115BA6}" destId="{22F3E295-22AB-4B9C-82BC-29B8F4A0E48A}" srcOrd="2" destOrd="0" presId="urn:microsoft.com/office/officeart/2005/8/layout/balance1"/>
    <dgm:cxn modelId="{05F721B1-7ABD-47B3-974E-66437CBCF9BE}" type="presParOf" srcId="{22F3E295-22AB-4B9C-82BC-29B8F4A0E48A}" destId="{0F5D8734-FE12-433C-B0F2-01DB98E8E034}" srcOrd="0" destOrd="0" presId="urn:microsoft.com/office/officeart/2005/8/layout/balance1"/>
    <dgm:cxn modelId="{D0CEAD09-A801-4C37-8BC8-4098B55C4914}" type="presParOf" srcId="{22F3E295-22AB-4B9C-82BC-29B8F4A0E48A}" destId="{9FD107A7-A41B-4378-9C1A-73456DF94243}" srcOrd="1" destOrd="0" presId="urn:microsoft.com/office/officeart/2005/8/layout/balance1"/>
    <dgm:cxn modelId="{2DD3F9C5-EAC0-4A45-AD96-BD6D24785D4E}" type="presParOf" srcId="{22F3E295-22AB-4B9C-82BC-29B8F4A0E48A}" destId="{2B740A61-AD73-41B6-A6A4-3894CB79BC00}" srcOrd="2" destOrd="0" presId="urn:microsoft.com/office/officeart/2005/8/layout/balance1"/>
    <dgm:cxn modelId="{89DE8C82-729C-4F80-BF81-41352ACCDADB}" type="presParOf" srcId="{22F3E295-22AB-4B9C-82BC-29B8F4A0E48A}" destId="{06647290-950C-49B4-84CF-56286F802469}" srcOrd="3" destOrd="0" presId="urn:microsoft.com/office/officeart/2005/8/layout/balance1"/>
    <dgm:cxn modelId="{E511A317-70F4-494F-8800-7EA135AC80C1}" type="presParOf" srcId="{22F3E295-22AB-4B9C-82BC-29B8F4A0E48A}" destId="{FC34D5BE-09C6-4110-B840-B7A8A27429AD}" srcOrd="4" destOrd="0" presId="urn:microsoft.com/office/officeart/2005/8/layout/balance1"/>
    <dgm:cxn modelId="{DBE55D96-95F0-4D22-9E64-3CCE1173ABA5}" type="presParOf" srcId="{22F3E295-22AB-4B9C-82BC-29B8F4A0E48A}" destId="{D62FF56C-DBBB-4EF3-ADA6-7CBBDAD91BD6}" srcOrd="5" destOrd="0" presId="urn:microsoft.com/office/officeart/2005/8/layout/balance1"/>
    <dgm:cxn modelId="{F7B0DA0C-CDAA-4851-B913-70E5D58C5C62}" type="presParOf" srcId="{22F3E295-22AB-4B9C-82BC-29B8F4A0E48A}" destId="{3830AB83-26AB-4A5B-B55A-3F47A2A41E42}" srcOrd="6" destOrd="0" presId="urn:microsoft.com/office/officeart/2005/8/layout/balance1"/>
    <dgm:cxn modelId="{627BE609-AFFF-47C6-9D1A-BE2E8A95A6F8}" type="presParOf" srcId="{22F3E295-22AB-4B9C-82BC-29B8F4A0E48A}" destId="{A438E98C-AA96-4865-AAD3-59B913062B41}" srcOrd="7" destOrd="0" presId="urn:microsoft.com/office/officeart/2005/8/layout/balance1"/>
    <dgm:cxn modelId="{2F4F87E0-1BDB-42A6-9FD2-9E77E01C67DA}" type="presParOf" srcId="{22F3E295-22AB-4B9C-82BC-29B8F4A0E48A}" destId="{28B3D8E9-98B3-4518-9DB0-74A788B944F3}" srcOrd="8" destOrd="0" presId="urn:microsoft.com/office/officeart/2005/8/layout/balance1"/>
    <dgm:cxn modelId="{8F477C79-DF80-4C68-B12C-D7ED74535EAC}" type="presParOf" srcId="{22F3E295-22AB-4B9C-82BC-29B8F4A0E48A}" destId="{AB4946CA-40D9-4DFA-B9BB-BB8E0A62ADFE}" srcOrd="9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F46EF-5065-4E3B-880B-3D209DAEAE6A}">
      <dsp:nvSpPr>
        <dsp:cNvPr id="0" name=""/>
        <dsp:cNvSpPr/>
      </dsp:nvSpPr>
      <dsp:spPr>
        <a:xfrm>
          <a:off x="761999" y="0"/>
          <a:ext cx="4191000" cy="41910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4756BCA-C2C4-4726-8D68-929261D74F3E}">
      <dsp:nvSpPr>
        <dsp:cNvPr id="0" name=""/>
        <dsp:cNvSpPr/>
      </dsp:nvSpPr>
      <dsp:spPr>
        <a:xfrm>
          <a:off x="1034415" y="272415"/>
          <a:ext cx="1676400" cy="1676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No Goals</a:t>
          </a:r>
          <a:endParaRPr lang="en-US" sz="2400" kern="1200" dirty="0"/>
        </a:p>
      </dsp:txBody>
      <dsp:txXfrm>
        <a:off x="1116250" y="354250"/>
        <a:ext cx="1512730" cy="1512730"/>
      </dsp:txXfrm>
    </dsp:sp>
    <dsp:sp modelId="{EADF8444-3DBC-4FAC-871A-49AAE5178325}">
      <dsp:nvSpPr>
        <dsp:cNvPr id="0" name=""/>
        <dsp:cNvSpPr/>
      </dsp:nvSpPr>
      <dsp:spPr>
        <a:xfrm>
          <a:off x="3004185" y="272415"/>
          <a:ext cx="1676400" cy="1676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Good Luck</a:t>
          </a:r>
          <a:endParaRPr lang="en-US" sz="2400" kern="1200" dirty="0"/>
        </a:p>
      </dsp:txBody>
      <dsp:txXfrm>
        <a:off x="3086020" y="354250"/>
        <a:ext cx="1512730" cy="1512730"/>
      </dsp:txXfrm>
    </dsp:sp>
    <dsp:sp modelId="{71EF490D-3923-4E81-85CA-A862550F4548}">
      <dsp:nvSpPr>
        <dsp:cNvPr id="0" name=""/>
        <dsp:cNvSpPr/>
      </dsp:nvSpPr>
      <dsp:spPr>
        <a:xfrm>
          <a:off x="1034415" y="2242185"/>
          <a:ext cx="1676400" cy="1676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Bad Luck</a:t>
          </a:r>
        </a:p>
      </dsp:txBody>
      <dsp:txXfrm>
        <a:off x="1116250" y="2324020"/>
        <a:ext cx="1512730" cy="1512730"/>
      </dsp:txXfrm>
    </dsp:sp>
    <dsp:sp modelId="{873F5285-297C-4F2E-97A0-5C67BC1FD699}">
      <dsp:nvSpPr>
        <dsp:cNvPr id="0" name=""/>
        <dsp:cNvSpPr/>
      </dsp:nvSpPr>
      <dsp:spPr>
        <a:xfrm>
          <a:off x="3004185" y="2242185"/>
          <a:ext cx="1676400" cy="1676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Goals For Everyone</a:t>
          </a:r>
        </a:p>
      </dsp:txBody>
      <dsp:txXfrm>
        <a:off x="3086020" y="2324020"/>
        <a:ext cx="1512730" cy="1512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236E2-BCC2-406A-BD98-DFE4E240EFAD}">
      <dsp:nvSpPr>
        <dsp:cNvPr id="0" name=""/>
        <dsp:cNvSpPr/>
      </dsp:nvSpPr>
      <dsp:spPr>
        <a:xfrm>
          <a:off x="857763" y="0"/>
          <a:ext cx="5219538" cy="82973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Score Adjusted Possession</a:t>
          </a:r>
          <a:endParaRPr lang="en-US" sz="3300" kern="1200" dirty="0"/>
        </a:p>
      </dsp:txBody>
      <dsp:txXfrm>
        <a:off x="882065" y="24302"/>
        <a:ext cx="5170934" cy="781129"/>
      </dsp:txXfrm>
    </dsp:sp>
    <dsp:sp modelId="{2654FA2F-303A-4DF8-BABD-45FECFB38ABC}">
      <dsp:nvSpPr>
        <dsp:cNvPr id="0" name=""/>
        <dsp:cNvSpPr/>
      </dsp:nvSpPr>
      <dsp:spPr>
        <a:xfrm flipH="1">
          <a:off x="3548705" y="4140199"/>
          <a:ext cx="108892" cy="82973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 dirty="0"/>
        </a:p>
      </dsp:txBody>
      <dsp:txXfrm>
        <a:off x="3551894" y="4143388"/>
        <a:ext cx="102514" cy="823355"/>
      </dsp:txXfrm>
    </dsp:sp>
    <dsp:sp modelId="{9FD107A7-A41B-4378-9C1A-73456DF94243}">
      <dsp:nvSpPr>
        <dsp:cNvPr id="0" name=""/>
        <dsp:cNvSpPr/>
      </dsp:nvSpPr>
      <dsp:spPr>
        <a:xfrm>
          <a:off x="3059029" y="4044950"/>
          <a:ext cx="1138043" cy="93345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740A61-AD73-41B6-A6A4-3894CB79BC00}">
      <dsp:nvSpPr>
        <dsp:cNvPr id="0" name=""/>
        <dsp:cNvSpPr/>
      </dsp:nvSpPr>
      <dsp:spPr>
        <a:xfrm rot="21360000">
          <a:off x="1760580" y="3716055"/>
          <a:ext cx="3734940" cy="2611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647290-950C-49B4-84CF-56286F802469}">
      <dsp:nvSpPr>
        <dsp:cNvPr id="0" name=""/>
        <dsp:cNvSpPr/>
      </dsp:nvSpPr>
      <dsp:spPr>
        <a:xfrm rot="21360000">
          <a:off x="991444" y="1087607"/>
          <a:ext cx="2195515" cy="46197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3.75 * </a:t>
          </a:r>
          <a:r>
            <a:rPr lang="en-US" sz="1200" kern="1200" dirty="0" smtClean="0"/>
            <a:t>(Fenwick Up </a:t>
          </a:r>
          <a:r>
            <a:rPr lang="en-US" sz="1200" kern="1200" dirty="0" smtClean="0"/>
            <a:t>2 -44%)</a:t>
          </a:r>
          <a:endParaRPr lang="en-US" sz="1200" kern="1200" dirty="0"/>
        </a:p>
      </dsp:txBody>
      <dsp:txXfrm>
        <a:off x="1013996" y="1110159"/>
        <a:ext cx="2150411" cy="416872"/>
      </dsp:txXfrm>
    </dsp:sp>
    <dsp:sp modelId="{FC34D5BE-09C6-4110-B840-B7A8A27429AD}">
      <dsp:nvSpPr>
        <dsp:cNvPr id="0" name=""/>
        <dsp:cNvSpPr/>
      </dsp:nvSpPr>
      <dsp:spPr>
        <a:xfrm rot="21360000">
          <a:off x="1898853" y="2774007"/>
          <a:ext cx="2355486" cy="4507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3.75 * </a:t>
          </a:r>
          <a:r>
            <a:rPr lang="en-US" sz="1200" kern="1200" dirty="0" smtClean="0"/>
            <a:t>(Fenwick </a:t>
          </a:r>
          <a:r>
            <a:rPr lang="en-US" sz="1200" kern="1200" dirty="0" smtClean="0"/>
            <a:t>Down 2 - 56%)</a:t>
          </a:r>
          <a:endParaRPr lang="en-US" sz="1200" kern="1200" dirty="0"/>
        </a:p>
      </dsp:txBody>
      <dsp:txXfrm>
        <a:off x="1920859" y="2796013"/>
        <a:ext cx="2311474" cy="406778"/>
      </dsp:txXfrm>
    </dsp:sp>
    <dsp:sp modelId="{D62FF56C-DBBB-4EF3-ADA6-7CBBDAD91BD6}">
      <dsp:nvSpPr>
        <dsp:cNvPr id="0" name=""/>
        <dsp:cNvSpPr/>
      </dsp:nvSpPr>
      <dsp:spPr>
        <a:xfrm rot="21360000">
          <a:off x="1198904" y="1542878"/>
          <a:ext cx="2140249" cy="4658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8.46 * </a:t>
          </a:r>
          <a:r>
            <a:rPr lang="en-US" sz="1200" kern="1200" dirty="0" smtClean="0"/>
            <a:t>(Fenwick Up </a:t>
          </a:r>
          <a:r>
            <a:rPr lang="en-US" sz="1200" kern="1200" dirty="0" smtClean="0"/>
            <a:t>1 - 46.1%)</a:t>
          </a:r>
          <a:endParaRPr lang="en-US" sz="1200" kern="1200" dirty="0"/>
        </a:p>
      </dsp:txBody>
      <dsp:txXfrm>
        <a:off x="1221644" y="1565618"/>
        <a:ext cx="2094769" cy="420361"/>
      </dsp:txXfrm>
    </dsp:sp>
    <dsp:sp modelId="{3830AB83-26AB-4A5B-B55A-3F47A2A41E42}">
      <dsp:nvSpPr>
        <dsp:cNvPr id="0" name=""/>
        <dsp:cNvSpPr/>
      </dsp:nvSpPr>
      <dsp:spPr>
        <a:xfrm rot="21360000">
          <a:off x="1519871" y="2390259"/>
          <a:ext cx="2276988" cy="4562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8.46 * </a:t>
          </a:r>
          <a:r>
            <a:rPr lang="en-US" sz="1200" kern="1200" dirty="0" smtClean="0"/>
            <a:t>(Fenwick </a:t>
          </a:r>
          <a:r>
            <a:rPr lang="en-US" sz="1200" kern="1200" dirty="0" smtClean="0"/>
            <a:t>Down 1- 53.9%)</a:t>
          </a:r>
          <a:endParaRPr lang="en-US" sz="1200" kern="1200" dirty="0"/>
        </a:p>
      </dsp:txBody>
      <dsp:txXfrm>
        <a:off x="1542145" y="2412533"/>
        <a:ext cx="2232440" cy="411731"/>
      </dsp:txXfrm>
    </dsp:sp>
    <dsp:sp modelId="{A438E98C-AA96-4865-AAD3-59B913062B41}">
      <dsp:nvSpPr>
        <dsp:cNvPr id="0" name=""/>
        <dsp:cNvSpPr/>
      </dsp:nvSpPr>
      <dsp:spPr>
        <a:xfrm rot="21360000">
          <a:off x="3759578" y="3200671"/>
          <a:ext cx="1482168" cy="5118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42.36 + 50%</a:t>
          </a:r>
          <a:endParaRPr lang="en-US" sz="1200" kern="1200" dirty="0"/>
        </a:p>
      </dsp:txBody>
      <dsp:txXfrm>
        <a:off x="3784565" y="3225658"/>
        <a:ext cx="1432194" cy="461884"/>
      </dsp:txXfrm>
    </dsp:sp>
    <dsp:sp modelId="{28B3D8E9-98B3-4518-9DB0-74A788B944F3}">
      <dsp:nvSpPr>
        <dsp:cNvPr id="0" name=""/>
        <dsp:cNvSpPr/>
      </dsp:nvSpPr>
      <dsp:spPr>
        <a:xfrm rot="21360000">
          <a:off x="3960785" y="3017895"/>
          <a:ext cx="602617" cy="2674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÷</a:t>
          </a:r>
          <a:endParaRPr lang="en-US" sz="3200" kern="1200" dirty="0"/>
        </a:p>
      </dsp:txBody>
      <dsp:txXfrm>
        <a:off x="3973839" y="3030949"/>
        <a:ext cx="576509" cy="241301"/>
      </dsp:txXfrm>
    </dsp:sp>
    <dsp:sp modelId="{AB4946CA-40D9-4DFA-B9BB-BB8E0A62ADFE}">
      <dsp:nvSpPr>
        <dsp:cNvPr id="0" name=""/>
        <dsp:cNvSpPr/>
      </dsp:nvSpPr>
      <dsp:spPr>
        <a:xfrm rot="21360000">
          <a:off x="1340497" y="2000460"/>
          <a:ext cx="2151095" cy="4650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17.94 * </a:t>
          </a:r>
          <a:r>
            <a:rPr lang="en-US" sz="1200" kern="1200" dirty="0" smtClean="0"/>
            <a:t>(Fenwick </a:t>
          </a:r>
          <a:r>
            <a:rPr lang="en-US" sz="1200" kern="1200" dirty="0" smtClean="0"/>
            <a:t>Tied - 50%) </a:t>
          </a:r>
          <a:endParaRPr lang="en-US" sz="1200" kern="1200" dirty="0"/>
        </a:p>
      </dsp:txBody>
      <dsp:txXfrm>
        <a:off x="1363200" y="2023163"/>
        <a:ext cx="2105689" cy="419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959BB-4487-417F-91EB-DC5FDF254C47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F81D-C818-463B-A022-C9BF4FE31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1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F81D-C818-463B-A022-C9BF4FE31A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84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F81D-C818-463B-A022-C9BF4FE31A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67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F81D-C818-463B-A022-C9BF4FE31A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67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F81D-C818-463B-A022-C9BF4FE31A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6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F81D-C818-463B-A022-C9BF4FE31A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3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F81D-C818-463B-A022-C9BF4FE31A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3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F81D-C818-463B-A022-C9BF4FE31A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1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F81D-C818-463B-A022-C9BF4FE31A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F81D-C818-463B-A022-C9BF4FE31A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68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F81D-C818-463B-A022-C9BF4FE31A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5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F81D-C818-463B-A022-C9BF4FE31A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6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211774F-1AED-4383-BBB4-19A42895435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6AA13AB-5CBD-4D9A-8499-BDF55F30AEC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ckeyabstract.com/playerusagecharts" TargetMode="Externa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ar-on-ice.com/goalieseason.html" TargetMode="External"/><Relationship Id="rId7" Type="http://schemas.openxmlformats.org/officeDocument/2006/relationships/hyperlink" Target="http://www.corsica.hockey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hyperlink" Target="http://deathbyleafs.blogspot.ca/2014/04/what-do-possession-stats-get-you.htmlhttp:/www.hockeyabstract.com/playerusagecharts" TargetMode="External"/><Relationship Id="rId5" Type="http://schemas.openxmlformats.org/officeDocument/2006/relationships/hyperlink" Target="http://war-on-ice.com/" TargetMode="External"/><Relationship Id="rId4" Type="http://schemas.openxmlformats.org/officeDocument/2006/relationships/hyperlink" Target="http://www.habseyesontheprize.com/2013/7/16/4529774/fancy-stat-summer-schoo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profile/sean.tierney#!/" TargetMode="External"/><Relationship Id="rId13" Type="http://schemas.openxmlformats.org/officeDocument/2006/relationships/hyperlink" Target="http://ingoalmag.com/analysis/its-time-to-scrap-goals-against-average/" TargetMode="External"/><Relationship Id="rId3" Type="http://schemas.openxmlformats.org/officeDocument/2006/relationships/hyperlink" Target="http://www.secondcityhockey.com/2013/12/11/5201286/how-i-stopped-worrying-and-learned-to-love-fancy-stats" TargetMode="External"/><Relationship Id="rId7" Type="http://schemas.openxmlformats.org/officeDocument/2006/relationships/hyperlink" Target="https://mapleleafshotstove.com/2014/08/05/introduction-to-advanced-statistics/" TargetMode="External"/><Relationship Id="rId12" Type="http://schemas.openxmlformats.org/officeDocument/2006/relationships/hyperlink" Target="http://www.hockeyprospectus.com/burtch-value-of-5v5-score-close-vs-score-adjusted-metrics-for-prediction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hyperlink" Target="https://mapleleafshotstove.com/2014/09/29/wowys/" TargetMode="External"/><Relationship Id="rId11" Type="http://schemas.openxmlformats.org/officeDocument/2006/relationships/hyperlink" Target="https://hockey-graphs.com/2014/11/13/adjusted-possession-measures/" TargetMode="External"/><Relationship Id="rId5" Type="http://schemas.openxmlformats.org/officeDocument/2006/relationships/hyperlink" Target="http://www.sloansportsconference.com/?p=8818" TargetMode="External"/><Relationship Id="rId15" Type="http://schemas.openxmlformats.org/officeDocument/2006/relationships/hyperlink" Target="http://www.arcticicehockey.com/2010/2/28/1330251/shot-totals-in-1980-us-ussr-game" TargetMode="External"/><Relationship Id="rId10" Type="http://schemas.openxmlformats.org/officeDocument/2006/relationships/hyperlink" Target="http://www.hockeyprospectus.com/parnass-playoff-series-score-effects-and-the-power-of-loss-aversion/" TargetMode="External"/><Relationship Id="rId4" Type="http://schemas.openxmlformats.org/officeDocument/2006/relationships/hyperlink" Target="https://www.nhl.com/news/shot-charts-tell-a-story-for-ovis-exit-sids-next-round/c-527735" TargetMode="External"/><Relationship Id="rId9" Type="http://schemas.openxmlformats.org/officeDocument/2006/relationships/hyperlink" Target="http://www.pensionplanpuppets.com/2015/1/21/7863291/a-primer-pdo-and-normal-distributions" TargetMode="External"/><Relationship Id="rId14" Type="http://schemas.openxmlformats.org/officeDocument/2006/relationships/hyperlink" Target="http://www.hockeyabstract.com/playerusagechart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ckalytics.com/superwowy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3124200"/>
          </a:xfrm>
        </p:spPr>
        <p:txBody>
          <a:bodyPr/>
          <a:lstStyle/>
          <a:p>
            <a:r>
              <a:rPr lang="en-US" dirty="0" smtClean="0"/>
              <a:t>HOCKEY ANALYTICS PRIMER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SIHR USA East Chapter Meeting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HOCKEY ANALYTICS PRIMER </a:t>
            </a:r>
          </a:p>
          <a:p>
            <a:r>
              <a:rPr lang="en-US" i="1" dirty="0" smtClean="0">
                <a:solidFill>
                  <a:schemeClr val="tx2"/>
                </a:solidFill>
              </a:rPr>
              <a:t>Twitter: @</a:t>
            </a:r>
            <a:r>
              <a:rPr lang="en-US" i="1" dirty="0" err="1" smtClean="0">
                <a:solidFill>
                  <a:schemeClr val="tx2"/>
                </a:solidFill>
              </a:rPr>
              <a:t>LukeDonoho</a:t>
            </a:r>
            <a:endParaRPr lang="en-US" i="1" dirty="0" smtClean="0">
              <a:solidFill>
                <a:schemeClr val="tx2"/>
              </a:solidFill>
            </a:endParaRPr>
          </a:p>
          <a:p>
            <a:r>
              <a:rPr lang="en-US" i="1" dirty="0" smtClean="0">
                <a:solidFill>
                  <a:schemeClr val="tx2"/>
                </a:solidFill>
              </a:rPr>
              <a:t>E: Luke.Donoho@gmail.com</a:t>
            </a:r>
            <a:endParaRPr lang="en-US" i="1" dirty="0" smtClean="0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99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44" y="40936"/>
            <a:ext cx="6538913" cy="6776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23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AutoShape 4" descr="data:image/png;base64,iVBORw0KGgoAAAANSUhEUgAAA5gAAALQCAIAAAB61khfAAAACXBIWXMAAAsSAAALEgHS3X78AAAgAElEQVR4nOzdd1xTV/8H8JOEvfdUNoqgiBMUUFRQFAgIzrqtUlut2mrVOmrrbq2rjmpFLW5tAVGGA0VFcU9EhoogMkT2kJXx++P+Hh4eliEmuYl83n88L7k540NCH79ezj2HwefzCQAAAACArGHSHQAAAAAAQBgoZAEAAABAJqGQBQAAAACZhEIWAAAAAGQSClkAAAAAkEkoZAEAAABAJqGQBQAAAACZhEIWAAAAAGQSClkAAAAAkEkoZAEAAABAJqGQBQAAAACZhEIWAAAAAGQSClkAAAAAkEkoZAEAAABAJqGQBQAAAACZhEIWAAAAAGQSClkAAAAAkElCFrKPHz9mMBjr1q1ruJKZmcloxMPDQ+hMjYcyNjZevHgxj8dr7yD5+fmjR49WVVXV0dFZunQpdfH8+fO2trZKSkrDhw/Py8sTOiEAAAAA0E7uoy04HI6cXNNmhoaGS5cudXV1bXLd1tY2MDCQEGJlZSXI9C0OTrG3t580aVJYWNiWLVvs7e1nzpzZrqEmT55869at1atX6+npvX//nhBSXl4+fvx4U1PT1atXr169ev78+f/8848gIQEAAABAGvH5/L1791pZWampqQ0dOjQtLY3P5z969IgQMn78eEdHRz8/v3fv3g0ePFhZWVlDQ8PX17ehwdq1a/n/8fr1a0KIv78//399dHB+M42HiouLI4R89dVXfD5///791tbWampqXl5eGRkZbQyVlJRECFm2bBmHw2m4ePjwYULIX3/9xefzhw8fzmKxKioqms8OAAAAADKBmZCQMGfOHAsLi40bN967d2/cuHENNe65c+cmTpw4adKkY8eOXbt2LSQk5MCBAz169GijLI6MjKSWBCxcuJAQIsjgrQ1VVVWVnp5+5swZQoixsfGNGzdmz549dOjQgwcPpqamTp8+vY2hUlJSqDBKSkrGxsbUIFR9bGpqSv0vl8vNzs4WsNwHAAAAAGkjd+HCBULI+vXrXVxc7t+/Hxoamp+fT702ZcqUZcuWEUKoX8Fv3brVxcWlcTHaXJcuXcaOHUsIGThwICFEkMFbExcX17VrV0KIjY3NN998s2PHDkLIwYMHDx48yOPx8vLy6uvrWxuqtraWEMJisc6ePTt//vypU6cWFhY2bsDn8wV8gwAAAABAOrW1RrZTp07UH8aOHRsZGXnlypWYmJh9+/ZlZGS01qVbt26NnwATZPDW9OvXb+nSpQYGBv3791dUVKQuHj16tHv37oQQHo/HYrFaG8rCwoIQ4uXlNXLkSA8Pj5CQkIKCAupiTk4OISQ3N5fJZHbu3FmQqAAAAAAghZjDhw8nhKxYsWLXrl3h4eE9e/Y0MjJq0ig2NjYzM3PkyJHu7u4cDqekpETA0T86OI/HW7x4MbV6tQkTE5OgoCB3d3eqih0xYgQh5ODBg1lZWRcuXPjpp5+YzFa3XBgwYICVldX58+cjIiKuXLliZmZmamrq7++vrq6+bdu2TZs2xcfHBwQEqKmpCfiNAIA0+/Dhg6mpKYPBePjwId1ZOoq+ffsyGAxPT0+6g0gpCb8/s2fPZjAYy5cvl8x0ANKDOWjQoL17975+/XrZsmX9+vU7ffp0i+12797t7+8fGRm5aNEiR0dHAUf/6OA8Hm/Lli1nz5796FDu7u5//fVXZmZmUFDQ7t27+/Tp00ZjFot14sQJeXn5L774Qk9PLzw8nMFgaGpqnjx5sq6ubvXq1YMGDdq5c6eA3wWAjKqrq9u9e7e7u7u2traSkpK1tfWkSZNu3brV0IDD4YSEhAwbNkxPT09BQcHY2NjFxeWXX37Jzc3lcrkuLi4MBkNBQeHJkycNXUaMGMFgMFgsVkJCQpPpxowZ03gPPj09PRcXlwMHDjSs5GlowGKxVFVVzczMRo0adeTIkSb765WXl//yyy9OTk5qampKSko2NjZz5sxp4xdBhJAtW7bk5uZ6e3v37t37U8ZpW0P+mpoaoQdpjsPhbNu2rWfPnhoaGmpqapaWlr6+vqdOnRI8T2tveBsWLlzIYDCk8x/zn/0HR8Tw2S1dupTBYGzfvp36rSNAB0Lvs2bUA1j79u2jNwbA56e4uLhv374N/6U3LMUZP3481aC0tHTAgAGNGzAYDOrPhw4d4vP56enpKioqhBAnJ6e6ujo+n79v3z6qwZIlS5rPGBQURL2qqqqqrKzcMPKPP/7YpEETw4YN+/DhA9UmJyfH2tq64aWGX7yoqaldvXq1xe+0rq7OwMCAEHLq1KmGi0KM81EN+aurq4UboUXz5s1ryCkvL0/9Ydq0aYLnae0Nb8OCBQuojkLHpu4mDBs2TOgRWvTZfHBtvz/i+Ozc3NwIIatWrfq0bwtAxtBcyB4+fLh3795cLpfeGACfn/Hjx1N/NbLZ7NTUVC6XW1RUFBsbu3PnTqrBF198QTUYMWLEo0eP6urq6urqXr9+vX///sTERKrNnj17qDY//fRTZmamuro6IaRnz561tbXNZ2xSLiQnJ1PtjYyMmjQoLS3Nzc2NiYlpuIE6b948qo2Pjw915YcffiguLq6urg4NDaXWFxkbGzfUu42dO3eOECInJ1dVVdVwUZBxqFJj6NChv/32m7m5uYqKioeHx4sXL1p7S5vXQ4cOHXJxcVFVVVVSUrKzswsNDaWu83i8ffv29e7dW1lZWUVFxd3d/cKFC60Nq6enRwjx9fUtKyvj8/mFhYXnzp07efIkn8//+uuvqcAN/ydJ/e5YXV29srLyo294awl79uxJ/teCBQuaB2t4f9atW9epUydFRUV3d/dnz541frWhUDM3NyeETJgwgfpy48aN1MjULocXL150c3PT1tambvx7enreuXOnxXfj8/jgGr8/oaGhNjY2qqqqjUOK47PbsmULIcTCwqLFtG3/LAn+AQFIG5oLWQAQh8LCQupWlo2NTU1NTYsNqHu01tbWbd+m8vb2psrEXr16EUIUFRWTkpJabNnk7+aUlJTWCtmGGQsLC/X19QkhKioqNTU17969o+4K9+rVq/HI8+fPpzpGREQ0n/f7779v0kXAcahSg8lkamtrDx48mHrH3NzcWnsrmuRfvHgx9aW6unqPHj00NTXnzp1LtaTumTGZTE9PT+q2N4PBaDE8n8+3tLQkhLi4uNy6davJvxDu379PTXHp0qXGjWfPni3IG95awilTplCPKzCZTGdnZ2dn523btjUP1vD+dOrUKTAwUENDgxBiampK/YOhxUJ24sSJ1JeNC9nCwkIlJSVCSO/evUePHu3s7KygoHDkyJHmM342H1xDSHV1dQaDoaWlRc3YEFIcn93NmzepLq9fv26eto2fJcE/IAAphEIW4DN0/fp16i8t6jCRNhoEBwdTVzZv3txwj8fV1bWhZU5Ojo6OTsNLv//+e2uTtvbb0mXLljVp0Lh0Hj16NHXx+fPn165do/7cUFhQGpbXb9iwofm8bDabEBIQENBwRcBxqFJDXl6euk9G7X5NCPnw4QOPx6tuhMfjNcmflZVF1U/u7u7UDbna2lqqxH/9+jX10vbt26l5x4wZQwjp2rVri+9bSEhIwy/Q5eXl+/Tp89NPPxUVFVGvUnfgpk+fzm9Uqdy+ffujb3gbCfmCLS2g3h8VFZX8/Hw+nx8fH0+Nv2vXLn4rheykSZOoLxsXsg0l1MuXL6lXy8rK3r1713zGz+mDo0IyGIwrV67w+fyGnc6pm8ri+OwadkZvKFWbaO1nSfAPCEAKtfrgPwB0BA3rYo2MjPr06dP471SKiYlJw5ORrq6u1O3PtlVVVVVXV+vo6PTv33///v0bNmwQbeYmKioqCCGqqqrCdXdycrKxsSGEUP9LCCkoKLhz545yIw8ePGjS6+7du9QzavPnz6duVSooKFCbA967d496iXooh8Fg/Pvvv4SQtLS0qqqq5gG+/PLLhw8f/vDDD/3792cymQ8ePFizZo2bm1t1dTX1KiEkPDy8pqbm2LFjhJDu3bs7Ozs3HqHFN7yNhO3i6OhoaGhICBk8eDC1EvTp06ftGqFbt27USTQ2Njb6+voeHh67du2ill9/Cin/4CiOjo5DhgwhhDR8ZAUFBY0HEeFn1/CfAPVfRIuBSUs/S2L6gAAko619ZAFARnXr1o3JZPJ4vMuXL9fW1jbsxNy8wZUrV+rq6hQUFCZPnjx58mQnJ6fGexRQ+vfvT/2B2lHoo7NXV1dTv6n8qKKiImr3AxUVFSsrK11dXQaDwefzExMTGze7ceMG9Qc7O7vmg+jq6hJCSktLG67Y2dkJPg5VKJBGz8PxRXRgyvjx45vsct3au9ezZ0/qbll1dfWSJUt27dqVkpJy584dDw+PSZMm/fDDD+Xl5REREdTZNFQ50pjgb7gQGo6e4XK5TfaXaIz61rhcLvVlWVlZw0sqKiqJiYl//fXXvXv3UlNTr127du3atZcvXx48eLDJIJ/TB0c1oNbRkkZPgzUJKcLPrmFnzMa/QmmstZ8lwT8gACmEO7IAnyE9PT3qjL2XL1+OGzcuLS2Nx+OVlJScP39+9+7djRu8ePFi3LhxKSkpXC63traWOhVP3Gpra/Pz82NjY4cPH06dujdz5kxFRUUDA4NRo0YRQh49erRkyZKSkpKampojR45QuyUYGxtTC3aboDYETEtLa7gi3DiNubi4NP7VVeP9HyjUTThCyI4dO8rLywkh9fX1z58/J43KfWNj49//44cffnBzc2vxLteUKVMOHDjw+vVrDofDZDLl5P7//gJVNero6FCrLxYtWvT+/XsFBYUpU6Z8/C1uMyEhhEpCPeHX9jiPHz9+/PgxIeT48eNUndriDozUXdsXL14QQmpra6kn8CiVlZX19fXr1q27cOFCVlZWcHAwIaTxNnANPqcP7lMI99mlpqYSQhgMRmsnybf2s9T2BxQaGurr6+vr6/uJ3xSAuEhqDQMASFRxcXHj7Zabb7/VpIGcnFzDgr/Ga2T5fD5VnZBWnm1v8NFNjsS0/dadO3eoNo1X9QkyTpNVnn/++SfVpsVnZZp/g40fx3F0dNTS0mpY2Tl37lzqJScnJzab7ejoyGKxfHx8WhyWWl1KfUYNOc3NzRvexkuXLjV8I+PGjRP8DW8j4dGjR6mXLCwsnJ2dW1xVSb0/ampqCgoKVlZWVDZjY+PKysrm797KlSupAfv06dPQmBBSUVFB/fx069Zt1KhRPj4+1PKVyZMnt5j5s/ng2g4pjs+O2oWgX79+LQ5IafFnqe0PaOnSpVT7NoYFoBHuyAJ8nrS1tRMTE3fu3Onq6qqpqclkMs3MzMaPH089KdK8AYPBMDExGThw4IoVK1o8bE+EGAyGkpJSp06dhg8fHhoaevHixYa1uSYmJg8ePFi9erWjo6OKioqcnJylpWVwcPDjx48HDx7c4mj9+/en7hE2PnJFiHHaa/PmzYcOHXJ2dubxeOnp6YaGhv369aNe2rlz559//tm3b9+0tLRLly5VVFQEBgbOmTOnxXG2bNkyefLkrl27qqqqUlsETJ069dq1aw2/cR42bBh1wjYhZNasWSJJOH78+JkzZ+rp6WVmZt65c4e6L94iZ2fnXbt28Xg8OTk5Nze3CxcutLgceenSpdOnT9fR0cnIyPD09FyyZEnDS9ra2hMmTOByudevX4+LizM0NJw/f37Dzm5NfE4fnJhCtvbZUT//s2fPbmPYFn+W2vUBAUgbBl9Ei4oAAOhy6tSpCRMmODg4JCUlCbKKFwTRt2/fBw8eDBs2LC4uju4s8BFXrlwZNmxYp06d0tPTmz+yCfAZwx1ZAJB548aNmzp1qpGRUfMn1QA6gps3bw4bNmzbtm2oYqGjwR1ZAABoAe7IAoD0QyELAAAAADIJSwsAAAAAQCahkAUAAAAAmYRCFgAAAABkEgpZAAAAAJBJKGQBAAAAQCahkAUAAAAAmYRCFgAAAABkEgpZAAAAAJBJKGQBAAAAQCahkAUAAAAAmYRCFgAAAABkEgpZAAAAAJBJKGQBAAAAQCahkAUAAAAAmYRCFgAAAABkEgpZAAAAAJBJcnQHEEZeXt7Nmzfz8/Orqqq0tLRMTEwGDRqkqalJdy4AAAAAkBwGn8+nO4Og+Hz+P//8ExISkpenYWU1WFOzs6Ki2ocPxaWlb169irezk//+++8HDRpEd0wAAAAAkASZKWRfvHgxY8YMRUUPD49lCgpqzRtUVORduLDS1LTo4MGDOjo6kk8IAAAAAJIkG4VsQkLCpEk/jB17yMCgW9stX76Me/Zs1dGjR62trSWTTWLu3Lnz5MkTulMAAAAAtIOiouIXX3whLy8vjsFloJBNS0sbOXL21KmRysragrQvLEy/dWtmVFSUlpaWuLNJEpvN9vT0VFJSojtIuxUXFx/csuV7d3cmg0F3lk/F5/O33bgxZcECfX19urMAAADIgMOHD4eGhorpDqO0P+xVW1s7e/bsceMOC1jFEkL09Lp0774hODj49OnTYs0meTNmzFBXV6c7RbsFBQWFTZ7cw8iI7iCi4WZhsSQxMTo6mu4gAAAAMuDu3bviG1zat9/asWOHgcE0bW2LdvWytByUm2scGxsrnlDQDleuXDHMzf1sqlhCiIOhYZfycvx0AQAA0E6qC1kOh7NrV1jv3lOF6Ovh8eO2bdtEHgnaa/369T97etKdQsRWDR26adMm6V+WAwAA8HmT6kL22rVrtrZeLJYwq4PV1Y1yclTy8/NFngoEd/Xq1R61tQZqLewyIdN0VFQGMBgXLlygOwgAAECHJtWF7OXLl21tRwjd3dZ2eHx8vAjzQHtt3br1Ozc3ulOIxQI3t+3bt9OdAgAAoEOT6kI2KytLV1f4Z9z09GwyMzNFFwfa5+XLl+rZ2ebagj6lJ1uM1dVNi4qePXtGdxAAAICOS6oL2ffv36uqCr/JkaqqQUFBgQjzQLv8/fffM/r2pTuFGM3o2/fQoUN0pwAAAOi4pLqQ1dDQqK0tF7p7bW25hoaGCPOA4Hg83tWrV4d+dsdSNOZqbn7r3385HA7dQQAAADooqS5kjY2Ny8tzhe5eVvbWxMREhHlAcDdv3nRhMj+DExDawGAwhtrYXL16le4gAAAAHZRUF7Kurq4vX14WuvurV1fcPtMnjaRfTEyMv7093SnEjt2tW0xMDN0pAAAAOiipLmRHjBiRmirk+Ulcbr2c3HMHBwfRRgIB3b1719nMjO4UYtfb1PThw4d0pwAAAOigpLqQ1dbWdnU1zcq6KUTf+/cPBAUFiTwSCKK8vFzh7VsFFovuIGInx2Rqvn9fWFhIdxAAAICOSKoLWULI2rVrL15cxeXWt6tXVVVhfv7hefPmiSkVtO327dsDzc3pTiEhbhYWiYmJdKcAAADoiKS9kO3cufOvv84NDw8WvAuHU3vixMQ9e/YoKiqKLxi04enTp04d5jE7J2PjpKQkulMAAAB0RNJeyBJCgoKCfHzMzpz5RpD7stXVpceOjVmzZqaTk5MEskGL0tLSuuoLvwGwbOmqr5+WlkZ3CgAAgI5IBgpZQsgvv/zyzTcDDh0amZv7qI1m6enn//7bd+/eHyZOnCixbNBcRkaGlY4O3SkkpLOm5tu3b+lOAQAA0BHJ0R1AUFOmTBk0aNCKFSvi4+u6dx9tZTVEXd2IEMLjccvK3qann09OjvDz6/7o0Tntz/RMVBnCef1ajtnyv5HquNzvo6Ji09LyKips9fTWenmx/7NLV0Vt7eywsHMpKdrKyiuHDZvj7Nz2dULI4YcP11+5kllSYqGtfXTChH6dOolqfA6PJ798eePkC1xdt/v5Nf+OGAwGPyvrk94vAAAAEIrMFLKEEHNz86NHj759+/bMmTMJCQuKiooYDAaDwTAyMho92uvAgRMoYaUEo/VzEGo5HAaDceqLL8y0tCKSk8cdP/7su+9sdHUJId9HRRVUVWUuW5ZaUDDq0CEHAwN3S8s2rkelpCyJidkfFOTcufOb0lI9VVURji/HZFavW0dl/lBXZ7ZpU1D37q19Uywmk8vlsjrALg0AAABSRZYKWUqnTp3mzZuHHQmkVl1dnWLrJZ26ouJONpv681fOzlsSEh7m5Njo6tZzuSeePImZMUNfVVXf0nJ8z56hDx+6W1q2dp0Q8tOlS5tGjvTr1o0QYqCmJvLxleT+/7+Of54+NVJXpy62SE1BobKyUlNTUwRvHwAAAAhMNtbIggypqKhQE2y/iPyKisySkh5GRoSQzJKSqrq6hr0OnIyNk9+9a+N6LYfzOC8vv6LCdMMG4/Xr5589W8PhiHD8xv5+8GBq795tfCPqiooVFRWCfMsAAAAgQjJ2R5bD4cTExERERGRkZOTnyzMYDB6Pa2LCc3JyCgwMHDRoEN0BgVRWVqoLUMjWcjgTT5wI7t+/m4EBIaSyro4Qoq6gQL2qqaRUUVvbxvWc8nI+nx+dmvpw/vw6Ltf37783xsebaWl92a+fSMZv8Ka09Nrr1wfHjGnje0EhCwAAQAtZKmRPnTq1e/duLa1Rjo4/9urVpeE6n8/Pzn6wZs1pJnPdqlWr3N3daQwJcnJy9Vxu223qudxxx4/rq6ru+M/jU2oKCoSQiro6DUVFQkhZTQ1VDbd2XVlenhCyeNAgQzU1Qsj8gQP/uHkz6d27QZaWtnp6nz5+g9AHDwZZWpq3ufy6nsuVl5dv39sEAAAAn0w2lhbU19cHBweHhDxis2M9PZcZGHRp/CqDwTAz68tm/zZ48JGFC/f8/vvvdOVsgsfjHTt2LCoqihBy69at4ODgefPmXb58me5c4qWhodHkpmYTHB5vwokTfD7/2IQJrP9sbmChra0iL/80L4/68klenoOhYRvXjdXV9VRVGz9TVlpTM6pr19i0NJGM3yD04cNpba4rIISU19aqq6t/5H0BAAAAUROykE1ISJg1a9aAAQO6d+8+YMCAWbNmJSQkiDZZAy6XO378+A8fXP38NikoqLbRUl3dcOrU4xcuFC1btkxMYdpl+fLlixcvXrhw4YYNG0aNGsViserr69ls9qlTp+iOJkaqqqpVdXWtvcrl8SafPFlSXX1k/Hgun1/D4XB5PEKIPIs10clpzeXLJdXVt9+8Of30KVU+tnadEDKjT5/fExIKq6pyy8t33bqlwGLtDwqKTksT1fiEkITXr99VVIzp0aPtb7mitlZDQ+OT3zkAAABoH2GWFuzdu3fJkiXjxo2bNGmSpqZmWVnZkydPfHx8fvvttzlz5og84vfff89kDunff5ogjRkMhp/fxpMnZx84cODLL78UeZh2OXr0aEREhLW1tYmJSWho6BdffEEIGTZs2MaNG8ePH09vNvFhMplcPr+1V7PLyk49fUoI0fr5Z+rKNl/fhW5u1B9mhYV12rBBU0np11GjGnYJaO362uHD50VGWv/2m7K8PNvePr+iwlhdvZ7DEdX4hJDQhw/H9Oih+p8VtK35UF+vrKzczvcJAAAAPhWD33rN0RoTE5PTp0+7ubk1vnjr1q2xY8eK/IijO3fufP31tunTT7arF5dbt2vX0Nu3I/RpPShVQUGhoKBAS0tLX1//4cOHnTt3JoQUFRWZmZlVVVW1dzQ2m33s2DGZ+BX2oEGDrvv4SHLGv+7eVWCxpvfps+fWLXVFxSkfWwwgWoOio69fvy7JGQEAAGTFrFmzfvzxR2tra3EMLszSgtLSUjs7uyYX7ezsSkpKRBHpf6xZs4bN3tTeXiyWwogRP23YsEHkedpFX1+/tLSUEDJ79mwtLS3qYllZ2Wd/905HR6f4wwdJznguJSXA3p4Q4u/gcDYlRZJTV9bVqaq2teIFAAAAxESYQtbPz2/ChAkJCQnl5eV8Pr+8vPzGjRtjx471a+kAz0/x5s2bvDx1HR0LIfra2Q0/d+4Bp9neopIUEBCQnZ1NCNmwYUPDndSoqKj+/fvTmEoC7Ozs0gsLJTZd8YcPPB5PS1mZEGKqofG+qqr5nrLi87KwsGvXrhKbDgAAABoIU8iGhIRYWFh4e3tramoymUxNTU1vb29LS8v9+/eLNlxkZGT37r5Cd7e0HCi+R9AEsXv37uZ7gc2YMeOff/6hJY/EdOnSRZKFbFRqqp+9fcOXw6ytr7x6JbHZ0wsLbW1tJTYdAAAANBDmYS91dfWQkJA///wzMzOzsrJSTU3NwsLio/toFhQUXLt2rcnF+vp6XV3dESNGtNglKSnJzGyxEAkpZmb9nj17NmTIEKFHEAeZWOT6iZydnf/Yt6/t07BE6Exy8p+jRzd86W9vv/vWrVGSukt6Mytr6vffS2YuAAAAaEz4AxHk5eXbdSOqqqqq+SLanJyc1NTU1grZvLw8W1tjoRNqaprm5t4XurtIJCQkhIaGJicnV1RUqKurOzg4TJs27bM/ssHe3r75Qa9iUl5bW1lXRx2LQHE0Nk5+947P5zMYjDY6isqj3NytTk4SmAgAAACaEKaQvXfvnoGBgbm5eU1NzYYNG2JjYwkhvr6+y5YtU2z9bFJLS8vg4OAmF5OSktpYkMDhcJhM4Q9MYrHk6+vrhe7+6SS8T5n0YDAYJv37Z5WUtH0glkjEpqU1v/nat1One2/f9u/cWdyz51dU6Dg6slgscU8EAAAAzQlTyE6aNOnUqVPm5uaLFy9OSEiYP38+IWTnzp2lpaXbtm0TYThjY+Py8jxdXcuPN21JWVmunZ2JCPO015o1a2JiYprsUzZz5syxY8e2Xch+9dVXGRkZTS7eunWrpqZGVlYmDB48+Oq1a9P69BH3RBHPnv3ebKsvtr195PPnEihkr2ZkDBo0SNyzAAAAQIuEKWSzsrI6depECAkLC7t79y61PerIkSP79Okj2kLW2to6OztV6EL23bsUX9+m24RJktD7lO3bt6/5RSMjI3o3YWiXwMDAmX/8Ie5Ctrq+vqCqqpOmZpPrgywtf46LE+vUlBNPnuzc1O7t4QAAAEAkhNm1wNzc/O7du4QQBoOh8J9DjxQUFKqrq6VU8TQAACAASURBVEUZjZCAgICnTyOE7p6aetHLy0uEedpLYvuUSSFjY2OmjU12WZlYZ7n44sWILl2aX5djMs20tF6IeeeEd5WVH0xMzMzMxDoLAAAAtEaYQnb58uWzZ88ODQ2dP3/+mDFjIiMjz549GxgYOG7cONGGc3BwkJdPq64uFaJvfn5yv35G9B49ILF9yqTT5MmTTzx+LNYpwp89C+revcWX/O3tz4n5ZIRTT55MnDhRrFMAAABAG4QpZKdPn753794dO3YsX778xo0bAQEBX3755YABA3bu3CnyfAsWLLh4cb0QHaOjV61cuVLkedqF2qestLQ0PT394cOH6enpJSUl+/fvl5V1rp+IzWZHJCcLcQaygOq43NclJTa6ui2+OrJr1wvp6WKamnL66dOgoCCxTgEAAABtEHL7LTabzWaza2trc3JylJWVjY2F3ySrbaNHjw4JCUlPv9Kly1DBe92+fcDLy6r5+lRatHefss+Gqqrq8OnTw549G9OjhzjGj3/1aljrBzerKSjIs1iFVVV64jk/NiolZeC4cZrNlucCAACAxAhzR7aBoqKilZWV+KpYQgiDwTh69OiDByvy8p4J2OX585iysvBN0voIDofDWbZsGd0pJGTBggV/JCaK6aZs2LNnQW2WyL7dukWnpopjakLI1hs3Fi1aJKbBAQAAQBCfVMhKho6OzunTp2/f/vbx43/bbsnjcS9f3lxUdOjkyZNycsKf9SBWHA7n119/pTuFhOjo6PQNCBDHgbEcHu/5u3fdDQ3baMPu1i1KPIXsjcxMu+HDDducHQAAAMRNSqu9Jjp37hwTE7Ny5co//9w/dOhiW9shTOb/JK+r+5CcfO7atT++/XbMwoWnJXOk00e1uFksl8uVfBIaLV26dPzAgYOtrOSYovxX083MTHfLj+zLZqKhUVhVVcPhKIn0XzU8Pn/1pUuHm523DAAAABImG4UsIURZWXnLli1ff/1yz549p0+vrqoy0tW1UlPTKy/Pe//+hZ5e1ZAhQ+7ejdTT06M76X8dOHBg/PjxWlpajS9KSZEtMYaGhhOXLNkaGblk8GARDhv27NnU3r0/2myYjc3lly99RLpaemdiov/8+aampiIcEwAAAIQgM4UsxcbGZuvWrYSQoqKiN2/eFBUVGRsbm5mZSec+AA4ODhMmTPD19W18saamZu/evXRFosXs2bOH//PP2OJiSx0dkQzI5/Mf5OTsEGA7Xn97+52JiSIsZHPKyyPKyy/PnSuqAQEAAEBoMlbINtDV1dVtZd8l6TFjxoza2tomF+Xk5FasWEFLHrowmcxNmzYtmDr1zNSpTFHckL6Tnd2/c2dB7m33MDJ6lp/P4/NFMi+fz59/9uyGfftYLNanjwYAAACfSCYL2adPnyYmJjbckbWwsPDw8LCwsKA7V1MLFixoflFOTm7dunWSD0Ovvn37es6Zs/bcudWenp8+WhvnIDTnbGZ2NzvbRRTnb/167ZrL1KkDBw789KEAAADg08nArgUN6urqtmzZ0qdPn7lzdzx8qMlg+FtYLKmp8bx6lTtmzA8uLi4nTpwQ3/b78Inmz5//TEsr7uXLTx/qZlbWQHNzARv729tHPn/+6ZPeyMy8r6q6ePHiTx8KAAAAREJm7sg+ePBgwYIFFhZfzJ59S05OoeG6vr61jY2bm9uX1dVlx49v+ftv75CQkM6dO9MYFVqzd+9eNpttq6trrq0t9CCPc3N7GhsLvlTA3cJi9aVLQk9HySkvXxITc+bevY72rB4AAIA0k407sv/+++/UqT8GBYV7eHzTuIptTFlZ099/javr1iFDJty7d0/CCUEQurq6R44c+eLkyfyKCqEHCU9ODhR4XQEhhMVkmmtrpxcWCj1jQWXluGPHDl++bGBgIPQgAAAAIHIyUMgmJib+8suBb7+NUlf/eBlhYuIwd+6ZiRMXZmdnSyAbtJeVldUfYWETTpyoaPYYnICuv37tYWXVri7sbt3OpaQIN11VXd2EEye2nT5tY2Mj3AgAAAAgJtJeyFZUVEybtmTWrGOt3YhtTl1df+rU/bNmzcJ6WenUp0+fRdu3Bx09Wlpd3d6+KQUFVjo67T1bwbtr1wvp6e2dixBSXls79tixbzZt6t+/vxDdAQAAQKykvZDdvHnz8OGLVFXbt/+oiYm9ktLAf//9yJG2QBc/P7+1R454Hzz4sqioXR3Dnz0LdHBo73RqCgqKcnLvq6ra1etNaan3gQNL9u4dM2ZMe2cEAAAACZDqQra2tvbEiXgnpwAh+np6frdv3z6RRwJRcXZ23nfu3KSTJ5/k5QneK+7lSy9bWyGm87Wzi05NFbz9s3fvxh479kdYmIeHhxDTAQAAgARIdSEbFxfXvbu3cM+JKytrlJfrv379WuSpQFR69uz5z40b3z19GiLYw3kZxcXG6uqKcsJsteHXnmWyoQ8ezHv48OS1a3379hViLgAAAJAMqS5k4+Pj7e29hO5ub+91/fp1EeYBkTMzM7tw4UKapeX0f/6pqqtru3FEO/craMxEQ6P4w4cP9fVtN6uur58VFvbIxOTixYuWlpbCzQUAAACSIdWF7Nu3b3V1Bd33vjldXfM3b96IMA+Ig7y8/ObNm8f+8svwAwfaPrngfFraKDs7oSfysrW93OZxDNGpqV4hIX4rVmzfvl1BQdCHCwEAAIAuUl3IFhUVqanpCt1dTU2vqJ3PEgFdfHx8ziclXdXRCTh8OKO4uHmDt2VlGkpKKvLyQk/Btrc/20qhnFVSMubo0fNqatFPnvj7+ws9BQAAAEiSVJ/spaurW1VVLMj2sS2qqirS1RW+DgYJU1dX37Zt26NHj+YuX25cWLjMw6OLnl7Dq5HPnwuxX0Fj3Q0NUwoKeHx+41PBXhUV/XrtWqam5oZDh7AiFgAAQLZI9R1ZExOTkpK3QncvLs42NTUVYR6QgF69esXGxn69Z8/KrKyJJ05cf/2a2g84KiXFt1u3Txy8f+fOd7KzCSF8Pv9mVtaUU6eWvHo1Y/v2ixcvoooFAACQOVJ9R3bIkCF//33RzKy3cN2fP7+0evV60UYCyejXr9/p06fT09MPHDjw4969LmZmNRyOppLSJw7rb29/6P7982lpcS9fDhgzZvmxY90+uTgGAAAAukh1ITt06NAlS7aNHLlMiL719TWKitnm5sI/Kwa069Kly6+//srdsGHRokU19fUuu3c7GBoOs7EZbGVlqqEh+Di55eXXX7++/PJl0rt3GdXVBw8eXOXtLSfUNl4AAAAgPaT673JVVVU2u9+TJ+d69vRrb9+LF7fMnj1bHKlAwlgsVkZGRlRUlK6ubnJycnx8/KIbN969e0fevDHV1Oyip6ciL6+hpKShqMhiMnl8fllNTUVtbVVd3YvCwrdlZcTMzMDAwNXVdcHy5Q4ODtOnT7e1tUUVCwAA8BmQ9r/Oly5d6uzM7trVQ0lJXfBe799nlJbGffHFZfEFA4kpKSmpq6ujnttzcHBwcHCYN28e9VJOTs6rV68+fPhQUVFRVlbG4/GYTKa2pmZnNTVVVdUZlpadO3duMpq/v//Zs2d/+OEHSX8bAAAAIGrSXsjq6Ojs2bN66dKpc+b8y2SyBOlSXV1+8OC0mJiDTKZUP8oGAoqOjvbza/mWvKmpaXuf5xsxYsTo0aNRyAIAAHwGZKDU8/Ly+uYbnz17RldXl320cWHh6z/+GPXXX2tsbW0lkA0k4MyZM0FBQaIaTVVVVUlJ6d27d6IaEAAAAOgiA4UsIWTWrFkbN369ZcuwR48iWmvD43GuXt0TFjYuPPzPIUOGSDIeiE9VVVVpaamRkZEIx/T19Y2JiRHhgAAAAEAL2ShkCSEjR458+PCimtrt338fEh29/tWrxOLi7A8fSt6/f5WaGh8WtnTz5iF9+tQmJCT06NGD7rAgMrGxsSNHjhTtmP7+/ufOnRPtmAAAACB50r5GtjEdHZ1ff/11zZray5cvJyScS0nJr6qq0tLSMjExWbmSPWDARiyK/fyEh4dv2LBBtGMaGhqWlpZ++PBBRUVFtCMDAACAJMlSIUtRVFQcNWrUqFGj6A4CYldTU5Obm2thYSHykb28vOLi4thstshHBgAAAImR1VuYfD7/3bt3GRkZxcXFdGcBcYmLi/Py8hLHyP7+/pGRkeIYGQAAACRGxu7IlpSUhIaGxsbGZmfXaWubKCmpVVYWl5cXdO2qHRAQMHHiREVFRbozgsiEhYX9+OOP4hjZ3t4+LS2Ny+WyWALt6QYAAABSSGYKWQ6Hs3nz5r//jhoxYsGECeGKiqqNX62oKLx+/Z+9ewfPnTt3ypQpdIUEEeJwOK9everSpYuYxndxcblz587AgQPFND4AAACIm2wsLSgrK/P3909Kklu58pqLy7gmVSwhRF1dz9Pz6+DguNDQxG+++YbD4dCSE0To6tWrHh4e4hufzWZjdQEAAIBMk4FCtqamJjAw0NFxoa/vDyxWW7eQlZTUZs78s7bWcebMmRKLB2ISFhYWGBgovvFdXV0TExPFNz4AAACImwwUsl9//bWj49wePQR96GfYsDkfPlhv2bJFrKlArLhc7tOnT52cnMQ3BYvFsra2TktLE98UAAAAIFbSXshevnz57Vvlfv3ad2du9OifQkMvZGdniykViFtiYqKrq6u4Z8HeBQAAADJN2gvZtWvXjh79U3t7MRiMwMDVP//8sxgSgSSEh4eLdV0BZcSIEZcuXRL3LAAAACAmUl3IpqSk8PmWWlpGQvTt0sU1MfFlTU2NyFOBuPH5/Lt37zo7O4t7IhUVFRUVlfz8fHFPBAAAAOIg1YVsTExMr16+Qnd3cBh6/fp1EeYBybh//36fPn0YDIYE5vLz84uOjpbARAAAACByUl3IpqSkWFj0Erq7ubnT8+fPRZgHJEMy6woobDY7KipKMnMBAACAaEl1IZufn6+paSh0dy0t47y8PBHmAclISEhwd3eXzFwGBgZlZWVVVVWSmQ4AAABESKoLWT6f/ym/X2YwGHw+X4R5QAKSkpLs7e0leXLs8OHD4+LiJDYdAAAAiIpUF7ImJiYlJblCdy8uzjE1NRVhHpCAsLCwoKAgSc6ITbgAAABklFQXsnZ2dllZT4Tu/ubNk27duokwD0hAfHz80KFDJTljt27dXrx4weVyJTkpAAAAfDqpLmQDAgLu3QsXunty8pUhQ4aIMA+IW1pamrm5uby8vITndXFxuXXrloQnBQAAgE8k1YWstbW1vHxOaakw23ymp98cMMBa8iURfIqIiAgJryug+Pv7nz17VvLzAgAAwKeQ6kKWELJq1aqIiDXt7cXn88PCfsbJXjLn4sWLI0aMkPy8AwcOTExMlPy8AAAA8CmkvZAdNmyYqemHu3fD2tUrImLNtGkjzMzMxJQKxCErK0tfX19JSUnyUzOZzC5duqSmpkp+agAAABCatBeyhJC9e/c+fbo7KemSgO0vX96rovJq8eLFYk0FIhcRESGxcxCaY7PZ2LsAAABAtshAIaukpHTmzJn09L1RUZu5XE4bLWtqKg8d+kZTM/3gwYMSiweiEhMT4+PjQ9fsw4cPv3RJ0H8sAQAAgDSQgUKWEKKhofHPP/+4uqps2DDs9u3TtbVNz2GqqCiMi/vz779HzZs3YuvWrXJycrTkBKHl5uaqqqqqqanRFUBFRUVNTS0/X5gnCwEAAIAWMlPwMZnMuXPnTpo06e+//z55MjA7u05b20RJSa2ysri8vKBrV+2AgIC9e+MUFBToTgrCiIyMDAgIoDeDn59fVFTUrFmz6I0BAAAAApKZQpaipaW1cOHChQsX8vn8goKCqqoqLS0tHR0dunPBp4qKijp27Bi9Gfz8/IKDg1HIAgAAyAoZK2QbMBgMQ0NDulOAaBQWFhJCtLS06I1hYGBQWVlZVVWlqqpKbxIAAAAQhOwVsrW1tZcvX05ISMjPz6fuyJqYmHh5eQ0YMIDJlI0lv9DEuXPn2Gw23SkI+c8jX7QvcgAAAABByFLlV1xcvHTp0r59vY8ff6Sp6efquobN3te791IWa/CWLWe7dx+8bdu2mpoaumNCu505c0ZKakdswgUAACBDZOaObGxs7OLFG8eMWb527a+Nr6upaRsZWffoMYTH4169esTT0/PPP//s0aMHXTmhvcrLy6urq6VkoYidnV16ejqHw8HGFwAAANJPNu7I7t+/f82akFWrYnv18m6tDZPJGjp0+owZpyZOnHflyhVJxoNPER0dTeP2sc25urreunWL7hQAAADwcTJQyEZFRR04EPPDD6eVlD7+CI6uruny5efmzl2VnJwsgWzw6cLDw4OCguhO8V/+/v5YXQAAACATpL2QLSgoWLRo3YIFh5lMloBdVFQ0Fi48Mnv2bC6XK9Zs8OmqqqoKCws7depEd5D/GjBgwO3bt+lOAQAAAB8n7YXsmjVrpkzZpKys3q5ehoZWdnZjQ0JCxJQKROXixYsjR46kO8X/YDKZXbt2ff78Od1BAAAA4COkupCtrKy8fv159+4eQvQdOfJr2jfYh48KCwsLDAykO0VTWF0AAAAgE6S6kI2JienTR8jHgOTlleTlrVNSUkQbCUSotrb2zZs3NjY2dAdpysvL6/Lly3SnAAAAgI+Q6kL25s2bPXoMEbp79+4eN2/eFGEeEK3Lly97enrSnaIFysrK6urqeXl5dAcBAACAtkh1IZubm6unZyZ0d31987dv34owD4hWeHi4FK4roPj5+UVFRdGdAgAAANoi1YVsaWmpqqqW0N3V1LRLS0tFmAdEiMPhpKamdu/ene4gLfP19UUhCwAAIOWkupDV19evqCgUuntZWYG+vr4I84AIXb9+fdCgQXSnaJWBgUFlZWVFRQXdQQAAAKBVUl3ImpiYvH//RujuhYXZUrVBKTQmbecgNOft7X3p0iW6UwAAAECrpLqQHT58+IMHMUJ3f/gw1svLS4R5QFR4PN6jR4/69OlDd5C2jB49GptwAQAASDOpLmQHDx789OllPp8vRN8PH8qUlUtMTExEngo+3e3bt52dnelO8RE2NjavXr3icDh0BwEAAICWSXUhq6ioOHnyyPj4UCH6hoVtXLBggcgjgUiEhYVJ+boCipubW2JiIt0pAAAAoGVSXcgSQr799tuYmF2lpe/a1evNm+SKioe+vr5iSgWfgs/n37p1a8CAAXQH+Tg2m43VBQAAAFJL2gtZdXX1w4f/2L59CodTJ2CX8vL3f/4ZfODAAQaDIdZsIJxHjx45OTkxmdL+s0cIcXFxuXPnDt0pAAAAoGUyUEwMHDhwxYrZ69b5lpUVfLTxmzfJGzcGHD68vXPnzhLIBkKQlXUFhBAmk2lnZ5ecnEx3EAAAAGiBDBSyhJCxY8ceOLBx//7A2Ng9rd2a/fCh7MSJn6Kjv7948WS/fv0knBAEd/XqVQ8PD7pTCMrf3x+rCwAAAKSTHN0BBNWnT58rV67s3Llz48YB2tpOPXt6GhpaaWjolZTk5eSkPXp0nsvNXrBgwYQJv2BFgTRLTk62s7NjsVh0BxGUp6fntm3bli9fTncQAAAAaEo27shSFBQUFi1a9ODBg61bF9jalpWWRj569FttbVzfvqxjxzbfvn174sSJ0lbFvnz58vTp0ykpKQ1XuFzu9u3baYxEr/Dw8MDAQLpTtIOysrKWllZOTg7dQQAAAKApmbkj25ijo6OjoyPdKT4uMjJy3LhxZmZmWVlZwcHBO3bsYLFY9fX133333cKFC+lOR4+4uLglS5bQnaJ92Gx2dHR0cHAw3UEAAADgf8jSHdnGioqKHj16FBcXl5ycXFFRQXeclv30009//PHHixcvsrKykpOTJ06cWF9fT3coOr18+bJTp06Kiop0B2kfPz+/6OhoulMAAABAUzJ2R/bly5d79uy5ffs2k2lkZGSlqalXXJyXk/NCWblqyJAh8+bN09PTozvjf7148YL6NbqxsfH58+fHjBkzZsyYw4cP052LNjK3roCiq6tbVVVVUVGhrq5OdxYAAAD4L5kpZKurq1euXHnt2rMxYxavWvUbi/U/yWtrP9y+fW7wYP9Zs8YsXLhQSlbKGhkZvXnzRl9fnxCiqKgYFhY2bty40aNH052LNhcuXDh37hzdKYTh7e198eJFWdk1DAAAoIOQjaUF2dnZo0aNUlEZsGHDhd69vZpUsYQQRUWVwYPHb9ly/flzzrhx46RkscHIkSNDQ/97vq6CgsK///5L1bUd0Js3b7S1tVVUVOgOIoyAgABswgUAACBtZKCQLS4unjBhwsSJO93dx7TdkslkjR37Q8+eMyZMmMDhcCQTrw3btm1bv3594ytycnLHjx9//fo1XZFodObMGdm9G21jY5ORkSENP1QAAADQQNoLWT6fP3369DFjfrOw6C5gl/79R3XtGvjjjz+KNZggFBQUmq+qZLFYFhYWdMShWVRUlK+vL90phOfu7n7jxg26UwAAAMB/SXshe+bMGQ0NJwcH13b18vb+8tatjLS0NDGlElxCQsKsWbMGDBjQvXv3AQMGzJo1KyEhge5QNMjPz1dUVNTU1KQ7iPD8/f3Pnj1LdwoAAAD4L2kvZHfs2DFmzGIhOk6btmbt2rUiz9Mue/fu9fHxIYRMmjRp6dKlkyZNYjAYPj4+e/fupTeY5J09e1Z21xVQ+vfvf/fuXbpTAAAAwH9J9a4Fjx8/1tTsrqKiIURfc3OHlJQCerdMWrNmTUxMjJubW+OLM2fOHDt27Jw5c+hKRYvIyEhZ33eMyWTa29s/e/ase3dBV7kAAACAWEl1IRsdHd2/v4/Q3Xv18oyPj2ez2SKM1C6lpaV2dnZNLtrZ2ZWUlLTd8auvvsrIyGg+Go/HE2U+SSkuLuZyubq6unQH+VRsNjsyMhKFLAAAgJSQ6kL2xYsXnp6The5ubm6fnp4qwjzt5efnN2HChNWrV/fs2VNdXb2iouLp06c///yzn59f2x337dvX/KKRkRGTKe1LQVoUFRVF4z8nRGjYsGFbtmxZsWIF3UEAAACAEClfI/vu3TstLUOhu+voGOfn54swT3uFhIRYWFh4e3tramoymUxNTU1vb29LS8v9+/fTmEryIiIiZPFAr+aUlZV1dHTevn1LdxAAAAAgRMoLWXl5eS63XujuHE69vLy8CPO0l7q6ekhISGlpaXp6+sOHD9PT00tKSvbv39+hTjotLy8vLy83MjKiO4hosNnsqKgoulMAAAAAIVJeyJqYmBQV5Qndvagox9TUVIR5hCMvL29ra9urVy9bW1t6C2taxMbGUls3fB58fX2jo6PpTgEAAACESHkh6+jomJYm/IZHaWn3evbsKcI8IsHhcJYtW0Z3Csn5bNYVUHR1dWtra6XkDGQAAIAOTqoLWT8/vzt3hP81bkrKrYEDB4owj0hwOJxff/2V7hQSUl1dnZ+f/5mdZDZixIgLFy7QnQIAAACke9eCzp07q6tXvXuXaWho0d6+9+9f8PTsw2KxxJBLUC1uFsvlciWfhC4XL14cPnw43SlELCAg4Oeffx4zZgzdQQAAADo6Ye7I8ni8/fv3L1y48OLFi4SQNWvWuLm5zZ07t6ysTNTxyC+//HLgQLt/Ec/h1J04sZ72bZIOHDhQWVkp1wy9qSQpPDz88yv4rK2tMzMzORwO3UEAAAA6OmGKqiVLloSFhXl6es6ZM8fHx+fhw4cTJ048fvz4/PnzQ0NDRZuvd+/eAwZYnjnzR0DAfMF77do198cf59C+A7+Dg8OECRN8fX0bX6ypqekgR9TW1dW9evWqS5cudAcRPXd394SEhCFDhtAdBAAAoEMTppA9evTozZs3ra2tX7x40aVLl+zs7E6dOgUGBvbq1Uvk+Qgh69evHzt27Pnzqt7eX360MZ/PO3BgWa9eBl988YU4wrTLjBkzamtrm1yUk5Oj/VaxZMTHxw8bNozuFGLh7+9/4sQJFLIAAAD0EmZpQVVVlbGxMSGE2txKT0+PEKKvr19dXS3acBQmk3ny5MnKyjt//PF1ZWVpGy0LCt789BO7f3+D9evXiyNJey1YsCAoKKjJRTk5uXXr1tGSR8LCwsI+p/0KGuvXr9+dO3foTgEAANDRCVPIuri4LFy48Pr16/Pnz+/atevWrVurqqq2bt3q4OAg8nwUeXn5v/76a8oUjy1bfE6d2vT2bXrjV/l8fnr6/f37fzh0aMbvvy9dvHixmGKA4DgcTlJSkhRufyYSTCbT0dHx6dOndAcBAADo0IRZWrBnz55p06b5+fn5+fldvnx56NChK1as0NbWPnv2rMjzNTZ+/PigoKCYmJiIiI0ZGRkVFfKEMHg8rpYWz8nJ6dtvAwcN2izWACC4mzdvDho0iO4UYuTv73/27FlHR0e6gwAAAHRcwhSytra2iYmJDV8+e/YsMzPTzMxMUVGxjV48Hi8zM7PJxbdv37br6W85OTk2m81ms9uTF2gQFhY2adIkulOI0bBhw37//feVK1fSHQQAAKDjEsFWUNQRrB9t9uTJk40bNza5WFZW1gFPbf3s8fn8+/fv79ixg+4gYqSoqKijo/P27dtOnTrRnQUAAKCD+tRCNikpKTw8nMvl+vr69u/fv42WvXr1On36dPPu+/fvb9eMb9++PXPmTEJCQlFREYPBYDAYRkZGXl5evr6+2tra7f4GQAzu3LnTr18/BoNBdxDxYrPZ586d+/rrr+kOAgAA0EEJ87CXlpYWtatUfHx8v3797t69m5SU5O7uLu41sqmpqePHj5869fvCQt1Jk3b8/HPc6tWXVq6MZbPXPn36wdt74rfffpufny/WDCCI8PDwz3W/gsZ8fX2jo6PpTgEAANBxCVPIlpWV8fl8Qsi6det++eWX6OjoiIiI3bt3r1mzRtTx/mvfvn0TJ87x9l62Zs1pT8+JOjpG1HUmk2VkZO7v/9WWLectLHyGDPG7dOmS+GKAIG7cuOHu7k53CrHTnpCnTgAAIABJREFU0dGpr68vLy+nOwgAAEAHJUwh2yA9PT0gIID6c0BAQGpqqigiteCnn346f/7Jtm2XbG3bOnPB2dl727ZLq1fvOHHihJiSwEc9fvy4R48eTOYn/WjJCm9v7/Pnz9OdAgAAoIMSsto4cuTI33//zWAwampqqCvV1dVyciJ4dKy5v/76KzW1fNGiPXJyH38sTE1Na9OmyD17Tl27dk0cYeCjOsi6Agq1CRfdKQAAADooYQpZHx+fyMjIf//919HRMTc3l7p49epVcex+n52dvW/fqW++accGsUwma9mykBUrVjQ/HhYkID4+fujQoXSnkBArK6usrKz6+nq6gwAAAHREwtxDjYqKan4xMDBw9OjRn5ynqVWrVs2atUaQe7GNaWrqubhM3rVr16JFi0QeCdqQkpJiZWXVobZUGzx4cEJCQsep3QEAAKSHyBYyqqqqqqmpiWo0SklJSXJyTo8erkL09fX9MiwsTLR54KPCw8ODgoLoTiFRbDY7MjKS7hQAAAAdkVQ/kRMVFeXuHiBcXzk5eUPDno8fPxZtJGjbpUuXRowYQXcKierXr9/9+/epfTwAAABAkqS6kL17966T0yChuzs6ut+5c0eEeaBtGRkZhoaGbZ9U/PlhMBg9evR4+vQp3UEAAAA6HKkuZHNzc/X0TIXubmDQOScnR4R5oG0REREdbV0Bxd/fH6sLAAAAJE+qC9mKigoVFXWhu6uoqFdUVIgwD7QtJiZm1KhRdKegwdChQ+Pj4+lOAQAA0OFIdSFraGhYUvJO6O7FxflGRkYizANtePv2rYaGhsgf+JMJioqK+vr62dnZdAcBAADoWKS6kO3cuXNu7muhu+fmZpiZmYkwD7QhMjJSHPuvyQo/P79z587RnQIAAKBjkepC1tvb++ZN4YuDW7dihg8fLsI80IZz586x2Wy6U9DGx8cnOjqa7hQAAAAdi1QXsgMHDnz8+BqHI8yxScXF+Wpqdbq6uiJPBc0VFBSwWCwtLS26g9BGR0envr6+tLSU7iAAAAAdiFQXsnJycl9/PTkycq8QfUNCflq5cqXII0GLzp496+/vT3cKmo0aNerChQt0pwAAAOhApLqQJYQEBwffv386Pz+zXb2ePLmuoFA8aJDwe9BCu0RGRgYECHl0xWcjICDg7NmzdKcAAADoQKS9kFVUVAwJCVm7dkpFRYmAXbKz048f/zEkJESswaBBSUlJbW2tgYEB3UFoZmFh8ebNm7q6OrqDAAAAdBTSXsgSQrp27bp798alS/2yslI+2vj+/bg9e748cuRIR16vKWHR0dG+vr50p5AKHh4e169fpzsFAABARyEDhSwhxM3NLSrq+NGj3+/fv7K6urLFNkVFeb/+Ouvhw8MxMTFWVlYSTtiRddgDvZrz9/fH6gIAAACJkaM7gKDMzMxiY2MjIiI2bw6sq9Po1WuwgUFnZWW18vLid+/ePHoUb2Agv2LFMhcXF7qTdixVVVUlJSWmpsKfJPw56dOnz4IFC/h8PoPBoDsLAADA509mClnK6NGjR48enZeXd/Pmzfz8t1VVVYaGWr16dd2wYbampibd6Tqi2NhYb29vulNICwaD4ejo+OTJEycnJ7qzAAAAfP5krJClGBsbjxkzhu4UQAgh4eHh69evpzuFFPH394+MjEQhCwAAIAEyWcjW19cnJSXl5+dXVVVpaWmZmJjY29vjl7mSV1NTk52dbWlpSXcQKTJkyJBNmzatXr2a7iAAACAyfD4/OTk5KSkpPT09PT09Ly+PxWLxMzMbVx58QhgWFjwez8LCwtbWtkuXLr169cJfkeImY4XsvXv3/vjjj5SUt127OhkadlZRUSsvf5WXF/HyZZKbm9N3332Hx7wkKS4uDocAN6GoqGhgYJCZmWlhYUF3FgAA+CRv3ryJjY29cuXK2zt3ehgZ9TIxGaSnN9vCwsTRsbUuPD4/q6Qk/cWLtMTEsLVrXysrd+vWbejQoaNGjdLW1pZk+A5CZgrZwsLCuXPn1tWpz5jxc6dO1s0bJCff+/LL73v2tPj1118VFRUln7ADCgsLW7x4Md0ppI6/v39UVNS8efPoDgIAAML48OFDeHj48ePH5bOyAuztf7O2Nu/dW8C+TAbDUkfHUkdnRJcu1JXkd+/iTp0as3q1ft++U6dOHTFiBIvFElv2Dkc2tt9KTU319/f38fl+1aqQFqtYQoiDQ78tW84YGw/08/MrLCyUcMIOiMPhvHjxwsHBge4gUsfHxyc2NpbuFAAA0G45OTmLFi3y6dGj+PTp0L59I6dOndG3r/mn3Ul1MDRc4Op6efbs9WZm97Zt87Cx+e2338rLy0WVuYOTgUI2Jydn7NjpP/54rHt354829vIaN3Hi6rFjx1ZXV0sgW0d29erVwYMH051CGmlpaXG53NLSUrqDAACAoF68eDFr1qxZQ4eOKi+PDw6e7+qqr6oq2imsdXVXe3peDQ7u/Pixr5PT8uXL379/L9opOiBpL2Q5HM7EiROXL//TxMRCwC49e7qOHPnNnDlzxJkLSFhYGM5BaM3IkSPPnz9PdwoAAPi46urqlStXfuvrO0tRMXbmzGE2NmKdjsVkTuzZ81pwsEtOTkC/fvv27ePxeGKd8fMm7YVsSEhI374BXbv2alcvT8+xxcWMmzdviikVcLncJ0+e9BZ4zVBHExAQgCO+AACk3/nz5z09Pbu9fBk7Y4aLmZnE5mUwGGx7+/jg4JIzZ4YPH/7kyROJTf2ZkepClsfj7d17dNy4b4ToO2fOL5s3bxZ5JKAkJiYOGDCA7hTSy9zc/O3bt3V1dXQHAQCAltXW1n777bfhq1fHDB8+qVcvWjbxVGCxlnl4HOjbd8WECdu3b+fz+ZLPIOukupC9detWjx4uCgpKQvQ1NjYvLKzDU19iEh4ejnUFbfPw8Lh27RrdKQAAoAXPnj0bMmSIV3n5X4GBmkrClBkiZK6tfW7aNMaVK6NGjcrPz6c3jMyR6kL2woULAwcKf/yps7NXfHy8CPMAhc/nJyYmuri40B1EqlFHfNGdAgAAmoqLi5vt43NgwAC2vT3dWf4fg8FY4Oq6qFMnf3//1NRUuuPIEqkuZF+/fm1h0VXo7hYWdhkZGSLMA5T79+/37duXyZTqHx7a9e7d+8GDB/g9EQCAVNm/f/+O+fPjZs3qZmBAd5amPG1sIjw9vxo1Cr/QE5xU1yIFBQU6OoZCd9fTM8ItenHAugJBMBiM3r17P3r0iO4gAADw/3bs2HF5165/J01SVVCgO0vLTDQ0/p08+eeZM6Ojo+nOIhukupBVUVGpqfkgdPeamg+qot4EDggh169fxw6ygvD398feBQAAUuKvv/56evTo8YkTFeWk+lhTfVXVqOnT//juu6tXr9KdRQZIdSFrbGxcWJgndPf373NNTExEmAcIIUlJSd26dcPxeoIYMmQIfj0EACAN/vnnnyu7d+8PCmLSsTtBe6kqKPw7efLPX3758OFDurNIO6n+R0mfPn2ePr1ladlNuO5PniTOnz9B8PY5OTkXL158/PhxSUmJhoZG9+7dvby8rK1bPhG3wwoLCwsMDKQ7hWyQl5c3MDB4/fq1paUl3VkAADqu27dv71u+/Oy0aTJRxVLUFRWPTZgwdvTo0zdvdurUie440kuq78j6+fldvy7kb2b5fP7z5/f79+8vSOOnT58GBAT06NHj5MmTTCbTyspKSUkpOjraxcVlyJAh169fFy7DZ+nKlSteXl50p5AZ/v7+UVFRdKcAAOi4CgoKvhs//tQXX6jIy9OdpX1MNTT2BQZOnToVu5K3QarvyBoYGBgYKL548dTW1rG9fePi/hk92kvA/Y2Dg4MXLVp08uRJpf/dTI7D4cTFxa1b93/s3Xk8lN3bAPAz9rENBtnXLKVCkZRdJDRoEZWKkBZJq9Ke9n1Hi1QqpSRSESolFBUlVJYQkeyMMcv7x/zyeioy6z2j8/08f3Cb+5xrqofLuc+5rrDz588rKyvTGsPQU1JSoqKiws9t3wsQ5OTk5OnpGRgYiHQgEARB/yIikThv3rwTOBxWWBjpWOgxWk5ucX19UFDQmTNnkI6FQ3H0iiwAYPv27UeOrKG1DTEe33nt2vHg4OBBvj47O3vWrFlCv5VE5uPjc3BwSElJgVksVXx8PNxXQBMMBkOhUJqampAOBIIg6F+0c+dOO35+I25+ND97zJiO3Ny4uDikA+FQnJ7I6urq4nBWERHbBn8LhULZsWPRjh3rxMTEaJ3u0qVLv1w5e/YsrYMMYQ8ePHBwoL9Fxb/J0dHx/v37SEcBQRD0zyksLMy+dm2NuTnSgTDqtKvr/uBguCbyR5yeyAIANmzY0NPz5fLlg4N5cU8PYdeuxba2Y3E4HB1zbdmy5Zcr69ato2OcIamyslJGRkaYO5/OIAgW4YIgCGI/Mpm8fPny066ug9xkyMlEBQR22ttv2LAB6UA4ERcksigUKioqSkKiY+NGz2/fqgZ4ZWnp26AgpxkzLNeuXUvrLK9evXr16hWBQHjVx/Xr1+lY1h2q4uPj3dzckI6C+6ioqNTW1sKt+hAEQewUHR09WVBQE4tFOhDmmKKt3ZiVlZubi3QgHIejD3v1QqFQW7duffHixcaN8yUltWxsphsZWQsICFK/2tHRmpX1IDX1BgZDuXz5tJaWFh1TuLq6AgDq6+upHwAAeHh4ZGVljx49yqx3we3u3bt3+/ZtpKPgSlZWVo8fP7a3t0c6EAiCoH8CHo8/t337I19fpANhpgOOjsu2b4cdv37BHYkslampaXp6enZ2dnJy8pYth0kkUns7SkwMCAoKWllZHTu2XU9Pj+7Bq6urAQBLly49ffo080IeOr5+/YpGo+H6NH1cXFzOnz8PE1kIgiD2OHv2rLeREXpo1dhRk5TUbG5++vSphYUF0rFwEG5KZAEAKBTK1NTU1NSURePDLLY/CQkJcF8B3QwNDfPz8ykUyhDYqgVBEMThCARCbGxshqMj0oEw3zpLyyUHDsBEti8u2CPLTj4+PpmZmb2fZmZm+g6tBxN0S0xMpO/8HAQAQKFQ48aNg50GIQiC2OD69eszJCX5h2IrdSUMRqauDv406YvLElkKhfLixYvNmzfb29vb2tqamk6ePHmyk5PTgQMH3r9/z/j4d+7c6dsMbPz48fHx8YwPy+2+f/9OJpOxQ2XLPCJcXFwSEhKQjgKCIGjou3z58iJjY6SjYJXAiRNhYdC+uGlrwYsXLzZu3Cgjo2VnN33WrE29h73a21szMx+sWrVVVJSyd+9e+g57UfHx8REIBEHB/41MIBDgs2AAQGJioouLC9JRcDcrK6tdu3YhHQUEQdAQV1xcLP/jh/jPn+NDj6GCQlFERFdXFxqNRjoWjsAdK7IUCmX79u1hYce3br20Y0ekublDbxYLABAVFZ861f3YsTgvry0LFiyNiYmheyIrK6v169d3d3cDAAgEwvr1662trZnwBrjcnTt3YEMvBvHz88vLy5eXlyMdCARB0FB25coVL0NDpKNgLdzIkYmJiUhHwSm4YEWWQqF4e3vLyo46dOjawK/U1dWPiLi3c+fyr1+/0lFKFgBw9OhRFxeXYcOGKSkpVVdX6+jo3Llzh66oOUhDQ8PLly9LSko+fvxYVlZGJBJBY+MvK80UCoUsKYnBYLS0tLS1tXV1dY2MjKg9e1tbW9vb24cNG4ZQ+EMHDodLTExcsWIF0oFAEAQNWY8fP97m5IR0FKw1e8yY4Js33d3dkQ6EI3BBIrt3714JCS0fnzWDeTE/v8D27RFr187V1U2cNm0arXMpKCjk5OS8ffu2qqpKWVnZwMCAS7cWdHV1PXz4MCMjIy8vD0siTRo5UltR0cHAQHPqVAG+fv/SWzo6SmtqSktL76Wmbiku5hs2zNzcHADgNNS/KbCHo6Ojh4cHTGQhCIJY5NOnT8PxeD4e7njaTDclDKY+L49IJPL1/wP938HpfwTFxcWPHmWfPEnDsigKhQoLO+/ra29tbS0qKjrIuxobGzdu3Pj27VsdHZ09e/YYcueDCQqFkpWVFR0dXfT8+VQjozmGhoft7XkH/b80RkTEWFvbWFub+mlbV9eTwsKVERHicnKdnZ3z589XUVFhWexDHwaDQaFQTU1NkpKSSMcCQRA0BKWnp1traCAdBTsYKSnl5eWZmJggHQjyOP23lm3btgUH76Z1WVRICD13buDhw4cHf8vy5ctfvXrl5uZWUVExf/58GsNEXk9PT1RUlJWV1e1Dh5bq6z87eDDUw8NER2fwWezvxNBo6zFjFLHYnO3b9YnEdV5ebm5uWVlZTAz7X+Po6JicnIx0FBAEQUNTRkaGzfDhSEfBDjaamunp6UhHwRE4OpGtr6///h0/fDg9/bocHGbdvZtKoVAG+frU1NQbN26sX78+KSnp2bNnPT09dEyKiO7u7tOnT1taWrbm5DxYteqQn58B834fTcnPdzAy4ufjm2Zicj0k5Kir6+Vdu6ZOnZqRkcGsKf4pOBzu7t27SEcBQRA0NNXk5ChjMEhHwQ6TVFVfvHiBdBQcgaMT2cTERGtrOovwo1AoPT2j3NzcQb6+sbFRVVUVACAmJiYhIfHjxw/65mWzpKQkS0tLUmFh+vr1QS4uaAEB5o5/6/nzmWZmvZ+qysqeWb480tPz+oEDrq6unz9/Zu50Q56KikpdXR0ej0c6EAiCoKGmvb19CFfd+oUEGt3a2op0FByBo/fI5uXlOTkF0n27oeFEmnaQXL16lYeHBwCAx+Pj4uIwP3+rmzdvHt0xsM7nz5+Dg4PlenruBQdjxcVZMUV3T0/Ft29aCgq/XFeWkYkIDHz18aOPq6uFq+uGDRuEhYVZEcCQZGNj8/jxYwcHB6QDgSAIGlJKS0u1paWRjoJ9BL9+xePx1PpC/zKOTmRra2tlZeXpvl1WVqGo6O0gX6ynp7d//37qx0pKSmfOnOn9EgcmsteuXTu+Y8exxYvH6+iwbpa0N29sDQz6+6qRllbGvn1n79+3tbWNiorS1dVlXSRDiYuLS2RkJExkIQiCmKukpERbRgbpKNhnuLR0WVnZyJEjkQ4EYRydyHZ2dgoJ0b/Uh0YLd3Z2DvLF7969o3siduro6Fi2bJkakfh0/35+FtfduJ2VtQI30NYOHhRqsaPjVGNjH0/P2UuX+vn5sTSeocHAwODt27cUCoVLK7tBEARxpvLyciMpqT9+iUAirUpKul9SUtvWpiUtvdPODvcz/2vr7va7dSvxwwdJNHqTrW3Az6e4x54/v5iX966ubpGxcbib2y8DVjQ16R0+bK6u/sDHh7njO1+8eK+4mPoxRkioedu2/t6vhpQUTGQBhyey8vLyDQ21Cgqq9N1eX/9V4bfH4lytoaFhwYIF/sbGffetsgiRRPrw5csYdfW/vlJFRube9u3rL1xYU1Kyf/9+nqFewI9xY8eOzcvLMzIyQjoQCIKgoaO5uVmin+fs3UQiCoWKnTNHRUIi/v1796tX3wUHD8diAQCrkpLqOzoqQkKK6+sdo6L0ZGXN1dUBAEoYzA47u9iCgj8OGHj37lhFRRaNHzl9utfYsQCAgVc7JNHo5ubmQf3RDGkcnciqq6tXVn6kO5GtqCg1Nqbt/D6RSIyNjX39+nV7e3vvxfDwcPoCYC4SieTn5xc5f74+W4rkPX33znzUqEG+WJCf/+jixWfu3fPy8rpw4YLgP7Pdnj4uLi4JCQn9JbIUCqW5ubm9vZ1aOkNCQkJYWBjugoIgCBpYW1ubWD8HNsQEBU/8fMC42MTkUGZmfk3NcCy2h0S69vZtsre3jIiIjLr6bH396Px8aqI5Y9QoAMDD0lIimfzLaHfev0cB4KSr+7isjBXj8/PyCg3iiauYoGADPO/F4Ymss7PzsWOXTE0n03f78+cpoaE3abrFx8cnNzfXzc1NSUmJvklZh0wmH/PwYE8WCwC4/fz5fFtbmm5Z4uQknZnp6uoaGxsrzprzZ0ODpaXlzp07qR9//fr1yZMnRUVFpaWlDQ0N4Ns3XhRKUkRERFCQ2oOtubOzo7sb39NDlpUVEhLS0tLS0dExMTExNDSEi98QBEG92traxPvZWtBXXVtbRVPTaDk5AEBFU1MHgWDw8+Gtgbx8zJs3A9/eQSCEPHhw39u7v8VaBscHAGxJSdmSkqItIxNqbW2tqdnfy8QEBcva2v462pDH0Yns2LFj378P6u7GCwrSvBz19WslFis0+M5eVHfu3Pn06ZOsrCyt07EBPz+/KrsCo1Aorz5+PLFkCa03zjI3lxAVnTVrVkJCAlxE7A+ZTCaTyV5eXmVlZfI9PTYjR9opKQVaWsr+LfvvIhBK6+pKPny4eOdOUGWlrJ6ejY3N9OnTh9gWGgiCIDp0dnai/7aQ2U0kel675j9+/AhZWQBAO4EAABD7WbkSIyTU1t098Ag70tI89fXV+2TMF/PyNKSkLNTVmTL+UlNTOVFRYQGBO+/fT42Kerl8OTUn/p0wP39HR8fAo/0LODqRRaFQq1YtuXDhwJIlm2m999ChkD17ttN6l7y8/OB7KAxhOSUlxtra9J1GsjM07O7p8fDwiIuLg22g+6JQKM+ePbty5crrR49UsFj5Hz+iAwJ4aPlDRgsI6Kuo6KuouJuYAAC+NjWlFBYuOnuWIi/v6enp5uYGF8IhCPpnodHoLiJxgBf0kEjuV6/KiIgcmzaNekVUQAAA0EYgUAvQtuDxYgNujSuqr08oKnoTFNT34sW8PAkhIQt1dcbHBwA4/ixGFGJllVlefvvdu/4S2a6eHlj7EnB4IgsA8PT0jI52KCrKHzly7ODvun//hrIyZsyYMYN8fW/JguDg4Llz565fv15e/v/Lfo0a9FbRIeNmZuYsc3O6b3ceP76yvn7lypUnT55kYlTci0wm37x58+jRo/rCwgvMzMK3bWvD491PnKApi/2dgqTkQnPzhebmX5uarj58aLt9u72nZ3BwsPS/VEkRgiCISkxMbID1TiKZ7HHtGoVCifHw6G3eriYpKczPX1Bba6amBgB4W1urN2zYAFM8LS+vam5W27sXANBBIBBIJOU9ewwUFPh5eYvr60NTUhgc/xcCfHyk/hfXWru7xcTEBj/aUMXpiSwPD8+lS5emTp2+f/8VZeVBbQ/Ny3t2717kvXv3Bj/L5Mn/2Ybr5eXV99O6urrBD/VXRCJx06ZNe/fuZeKYzEWhULI+fDjg68vIIMucnVefPRsVFeXt7c2swLgRhUK5evXqyZMnbYcNuzt/vszPbzriaDQPD09jezuWxt0vf6QgKbnG0XHV1Kk3c3JcJk6c6OISEhKCxWIZHxmCIIhbiImJtfXTN5FEJs+7fr2pqyvey4tEoZCIRH4eHl4eHn5eXk8Dgx1pabFz5pQ0NNwoKEhauJB6C5FMJpLJJDKZRCbjiUQ+Hh4+Hp4FY8e6/ix3dfLFi6zKyqk6OhghITVJSbfLl+XFxRkcv4NASCgqstLQEOTji3//Prm4eIOVVX/vtw0msgAAzk9kAQBycnLXrl1YuHBOQMCuCRP+cvwoLu7c48fXr1+/TtPBeeamqgMjEon79u3j5ET29efP+hoaDC4WAgAO+Pritm/X19cfO5aG1fSh5PXr16tXr54kLv7A2xvz2wMgJwOD+2/fzps0iVnT8aBQsydMcDcxuZuf72hismjdOl9fX3ggDIKgf4S4uHhrP+WoqlpaqGezJH6WZT3i7LzSzIz6ge+tW0q7d2OEhPY5Opr/LDq57dGjXenp1I/PvXy53tJy79SpaH5+ND8/9aKogIAAL+/T8vJzM2Z0EgjFDQ3FDQ0Mjk8BIDwnZ+mdOz0kkq6s7PU5c8YrK/f3flvweHW4nQwAFLJbQgsLC8+ePXv8+PG/vvL79+9LlizB4wUCA3eoqPzhEF9BQe7x45uNjEbs27ePQ8o/BQQE/H6RRCKdO3eOjj92OTm514cOyQ/iSCaDQqOjLUePtmdG9lnV0DDn7Nn79+/TeuqO27W1tW3YsKHs2bNj8+Zp9bO9qaapKfjKlRuB9DdhHgC+p2dvYmJaQ8OxY8f+2V8kIAj6p1y5cqUzPt5//Hi2zdjW3e188eKTxYsBAEefPZMSFp7Pxu+3yxMS/MPDB7+LEkG+vr4bNmzQ7L8CAyO4YEWWSlpa+ubNmy9fvjx+fFtpabWuroG8vLKwsGhLy4/a2i+lpYWmpgaXLp3RoLc61ZMnT/j4+CZNmgQAqKqq8vX1LSgoMDExiYyMpLuIwfnz52fPni0hIdH3Iuf3c0p/+3bb3LlMGUpZRmaVldWWLVsOHz7MlAG5wps3b/z9/YONjU+uWTPAyxQlJb+1tuJ7eoR+/n7PREL8/NumT5/37Zvv3LnTlywJDAzk/H94EARBjNDR0bne0MDOGVM+fnTQ1qZ+vHDcuBlXrrAzkf34/buWlhbbpuNYXJPIUhkbG1++fLmnp6ewsLCurq6jo0NCQl1BYdrIkSMZ/Dm9fv36LVu2UD/29/fn4eE5fvx4eHj42rVro6Oj6RtTT0/Pw8PD2dm570U8Hs8hHRb+6H1lpY6SEhOb37pNnHh19+7Xr18bGhoya0yORaFQ9u/fn3Lp0u3Fi5UGsXZuO3JkRlHRVH19FsUzfNiwtA0bdt6543Dv3qVLl4bRcsgAgiCIu2hra5ewN5FNKCoK+bmHVQKNVpeSyqupGden4xdLdQ4bhkaj2TMXJ+OyRJaKn5+f6U9Li4qKTE1NAQA/fvx49OjRly9f5OXlDQ0NLSws6B7T29u7+7cTlHx8fKGhoQzFykq3s7JmMG/XJtVhP79F69c/fPhwaC8KksnkwMBA/s+f769dKzC43wRcxo07k5bGukQWAMDLw7Nt+vT7b9+6urreuHFDuf/tVhAEQVwNg8E0dXWxbToimfzx+/eRfZ7ZLjc1PZ2dHTl9Ohtmb+vuFhERYcNEnI8rE9na2trnz5//XJFezQuFAAAgAElEQVSVUFBQsLCwwGAwjIxJoVB4eXkBAC9fvlRTU6OW31JUVPzx4wfdYwb9t9QcFR8fX1hYGN1jslrq69frZs5k7pjKMjITZWVv3rzp7u7O3JE5Bx6P9/T0tJeQWDJv3uDv0ldReVddTaFQWJ3iT9XXV5eRmTFjxtmzZ/VZmTdDEAQhSMHY+Etzs8p/d/SxyLOKikmqqn2vGCgofPz+vamrS5L1C6WZFRUTJ05k9SxcgZtONFMolBs3btjb2y9aFFhUVCsoqKSsPI5EkszJKXFzm+Pq6vr06VO6BzcwMAgPD8fj8efPn58yZQr1YllZWd+CskPep69fFaSkBFmwZXPtjBknTpwg/9ZRemjA4/GzZ892kZVdQmNTXwDAODW1V+XlrIjqF7oKCrGengEzZ+bn57NhOgiCIPaztrZ+UlbGnrnuFhW5/CzF1WvhuHGX2PI9NuPzZ1vaf+IMSVyTyH78+NHc3PzZs4Jjx26Hh8ctXBg4ZYqrmdlkZ2d3f/81Fy/e27TpzKlT0a6urvStoR44cGD//v1oNDorK2vdunXUi9euXbPqv4TbYGRmZvr6+pqamo4aNcrU1NTX1zczM5ORAVmKFfsKqESEhGxVVePi4lgxOLJIJNK8efPmqqgspKuFBG7s2AR2ZZbqMjLxK1cunz27tLSUPTNCEASxk42NTQa7EtmsysqJ/12RBQDM1te/WVDAhnpQeTU1JiYmrJ6FK3BHIpuZmTl7tteOHWfXrAkTEflzISdZWfkDB867uy93cnL6/PkzrVNMmDChurr6w4cPnz59UlFRoV5ctGjRwYMH6Q47PDzcyckJAEDtFjZ37lwUCuXk5MSxh73uv3o11ciIRYMvnzbt5MmTQ6wDMJlMXrhwoauMjDu931AsdHWfFhczN6oByGEwN1es8Pb2rqysZNukEARB7KGjo1PS0MCGHzTvvn0bISvL+1uhbiE+PlNVVVYn042dnSIjRsAm8FRc8KdQUlKyZk1odPR9DEbyry82M5usoKCyYMGCpKQkCRp3yQgJCenq6va9ov6zcDF9duzYkZycbGZm1veij4/PrFmz/lhitldBQUF9ff0vF3t6ehgJ5q++NDRIiIiIsmxnj7S4uJ6YWE5OzoQJE1g0Bftt375dB4+f93MvCh34eXmVsdiPdXX9lZtlOkVJyTPOzl5eXsnJyf9afV8IgoY2FAo1yd39aXm5Jb21OAcp4f173G/7CqgCTEw2Pnxow5qaqVRX37yZPXs268bnLpy+Itvd3e3n53fkyKXBZLFUGhraQUG7/f39WRrYYDQ3N/+SGQMAdHV1m5qaBr4xIyPj0W8IBAKZlb9l3snKms6afQW9fOzt6a5lxoEePHhQlpa2ycWFwXFcxo5NevOGKSEN0hhl5Q0mJkuXLmXnpBAEQWywYMGCy69fs3qW1E+fpvysIPsLTSy2s6enprWVdbPfef/ezc2NdeNzF05PZI8dOzZt2gIlJTWa7jIxsRAVlb9//z5rghqsadOmeXh4ZGZmtra2UiiU1tbWZ8+ezZo1a9q0aQPfGBQUtPc3IiIijLeNHUBSbu40Fm+4MdbWLnjy5PeSZNyooqIiLCgo3Nub8aEc9fUfFhQwPg5Npurrq7W1nTlzhs3zQhAEsZSent4nYeFOVj7DrG5pERcUFO7/YLSfsfHZ3FwWzV7c0KA0aRKsvdWLoxNZIpF47dqtGTPm03HvsmUbjhw5wvSQaHLu3Dk1NTUHBwcMBsPDw4PBYBwcHNTV1c+ePYtsYL+ra2ri5+OTYP3/GA5GRikpKayehdXIZHJAQMDJ+fNFmNEMWVRIiJeH53tbG+ND0WSLq2v86dNFRUVsnheCIIilpk+fHvv2LevGTyou7m9fAZXziBEppaU9JBIrZo/MyVm4cCErRuZSHJ3IPnnyxNzcjo+PnmpQMjJyKJRwXV0drTfeu3dv4cKF06dPBwDk5uYyknWJiYmdO3euubm5tLQ0Pz+/tLS0qanp7NmzYmJidI/JInezs11NTdkwkcuECcnJyWyYiKXOnTtnhcEY/HZelW7OhobJrPy2+0d8vLwRPj7BwcFD7AQeBEH/OH9//wuvXhFZVvAx6cMH3IgRA7yAB4Vy0tW9++ED06f+2tr6XljY2tqa6SNzL45OZNPS0iws6D9GY25un5GRQdMtR44cWbVq1bhx4968eQMAEBER6e1bSzd+fn4tLS1DQ0MtLS1+FpRoZYqE7Gw3tpRWHq2m9u7dOzZMxDq1tbUxR46scXRk4pguY8cmsn5T1+/UZWRsJCU58BEBBEEQ3YSEhHBLl15nzepAW3d3B4Eg+7eTsv4mJhdevmT67EefPVu9ejXTh+VqHJ3IVlZWqqrSf+5PTW14RUUFTbccPXo0NTU1MDBQQEAAAKCrq1tSUkJ3AH9EJBJDQkKYOyaDfrS19RCJ0uLibJgLhULJo1BcXfspJCRk96xZfLy8TBxTQVKyobUVz+LCFH+0eurUq0eONLC3QTkEQRBLLV68ODI3l8SCRdmHpaUOOjp/fZmMiAhGSOj9t29MnPp7R8dLHh47OzsmjjkEcHQi29DQgMXK0H27tLTs70WsBtbZ2Snbp29yZ2cnmtnlqIhE4r59+5g7JoPYcMyrL8vRo589e8a26Zjr/fv3hNLSSf0cVmWErZ5eOhLbVfl4edc5OzNSLxmCIIjTiIuLz169+ujz50wfOeFPDb3+aMmECcw98rX63r2wsDBWtzTnOhxdR1ZcXLytrVVSEkvf7W1treI0rjJaWlpu3bp19+7dAAAKhbJt27bJkyfTNzsA4I/FYkms2f3NiPisrJNsrMRkoKGRxLW7C8LCwraypuiJy7hxp1JTHfX1WTH4wBz19Y/u29ewZo2MDP2/N0IQBHGUgIAAy2vXZjQ1qUkOtnznXxHJ5E+NjbqD+1Zprq6+8eHDDgJBRECA8anTP3+m6OlNYnGVTG7E0Suy8vLy3759pfv2urpqBQUFmm45ceLE06dPpaSkKioq5OXls7OzDx06RHcA58+fb29v5/sN3QOyQmtnZ3NHhyKWzt8W6KCrpMT0DRvsUVJSQi4v16XxH9UgjVFWLqiqYmmp4AGssLc/duwYIlNDEASxAi8v7+7duzc8eMDEMTPLy83U1Ab/ek99/WvM2KrbQyJtTkmhrrJBv+CspOoXkyZNev48TVd3NH23P3+evnlzME23yMvLZ2VlFRQUVFZWqqio6OvrM7KGr6en5+Hh4ezs3PciHo/nqBa191+9cmRZW9o/woqLNzY2snNGZjl8+DBzz3j9wkRT82VZmQkr+8H0x8nAYP+uXR0bNsDahBAEDRkWFhZXxo+/8vr1PENDpgyYUFQ0czQNOcn8ceOcoqJ8jY0ZnDf04UPPNWuUlJQYHGdI4ugV2SlTpqSn36PvXiKx58uXIj09PVpvRKFQ+vr6OBzOwMCAwZ0o3t7evxf/5+PjCw0NpWO0xsbGlPz83k/buro89u4VcXNT8vIK71PQqr/rztu2oRwdqf9JzJpFvUggEjdfunQyMVHY1VV/2bK72dl0jw8AuJSWpuPnJ4jD6fj5vSwtHeC98DY3c13Jp/b29tLMTGNWtj10GTs2IS+PdeMPAIVCeUyYEBcXh8jsEARBLHLixImImpq3tbVMGe3Fly8TaSm8KCogMEpOLvvLF0Ymvf3uXb26+vLlyxkZZAjj6ERWUlJSU1Px1St6Nmtfv35+xowZtN7l4+OTmZnZ+2lmZqavry8ds1MFBQX9HgMfH19YWBgdowkLC/ufOPHp6//2WqyKjKxvbq64ePHa+vVrz5/P/LnrtL/rAIDIFSu67tzpunPn29Wr1CvNHR3tePytTZsqLl5c6uTkvmcP3eMn5eauO3/+oK9v1aVLMevWyWAwA7wXUTS6o6ODjj8EBMXHx09n8dK1ha7u848fWTrFADwmTLhx4wZSs0MQBLGCoKBgVFTU8oSELobLwhTU1uoNG0Zri81lpqZn+iwS0aqqpeXg58/Hjx+ne4Qhj6MTWQDAzp07Dx7cTCTS9u/vx4/vSUmX6Pj15c6dO+PHj+/9dPz48fHx8bQOwiJoNFoRi83//BkA0EMkXnvyZNu8eTIYjPmoUbMtLKLT0ga4TsXPyyskICAkICD4s5ztiw8fljo5GWlpyUpILHZ0VJGRoXv8LZcv7/X2nmZiIishYaSlpTZs2ADvRQyNbmVlH2pWuH79ugeLe0bw8vCoYLEfae/iwRRSoqKC9fVVVVWIzA5BEMQiw4cPX3vs2PwbNxisxnX3w4dB1ivoa6Ss7NfW1ga61m5au7vnXb8eERFB68n1fwqnJ7LKysqrVy8LCfEf/C0EQndgoOfp06cFaW8fysfHRyAQ+gxF4Jw6F2QyubqhYbSaGgCgor6+A483+PmY20BD431l5QDXqbZcuaKyYMHkjRszCgqoV24/fz795xHIuqamivp6+sbv7ul5U1ZW19Sk6OUlP3fuivBwfJ8/xt+JCQu3sb0jKyN+/PgBampkWN+SDYdQZwSqWePH37lzB6nZIQiCWASHw7msW+cdF8fIrrZHnz7Za2nRcaOPsfFF2reNdfb0uF66tP/atdG07Mr9B3F6IgsAmDFjxogRKps2LR3Mumxra3NAwMylS30MDAzomMvKymr9+vXUja0EAmH9+vWc0wiupaVlno3NCGVlAEB7VxcAQOxnjVuMiEhbV9cA1wEAS52c7mzenBIWNtnAYOrmzYUVFRQK5ePXryNVVAAA3T09nvv2+Ts40Dd+TWMjhUK59/Jl/okTuUePPiks3DPgQ2pRISHuSmTT09MnjxrFhonsR41KKSxkw0R/nn306LQ+S/gQBEFDxrx581SmTt2Znk7f7bVtbeKCgmi62nNO19O78/49TTk0iUz2jYvzDwszYWOVdy7FBYksAGD79u12dqbz5099/36gxarHjx94eztv2bLW09OTvomOHj368uXLYcOGjRo1SlZWNi8vj3M2pvDw8Ozw8qJ+LIpGAwB6k9SWjg5qctnfdQCAo7Hx2OHDdZWVQ9zdbQ0Mbj9/jkKhkrZtAwD0EInue/bIYDDHfha+pXV8tIAAAGDNjBnDJCSUZWRW4HDJA7bmI5JInFaGbGAZGRk2tD9RogNGWJiXh+dHezsb5vodVlS0uaSESCQiMjsEQRBL7dy5s3HEiHXJyXSsyyZ++DBtxAj65hXk4zNXU3v06dMgX9/V0+N+9apFQICHhwd9M/5TuCORBQB4eXnFxJyPiTm0dKl7QsK1hob/7SMkkUg1NZUxMRHz5zsUFDxKSUm0sLCgexYFBYWcnJyMjIzdu3dnZGRkZ2fLy8sz6R0wCoPB8PL87+9LTVZWWFCwoLyc+unbsjI9VdUBrv9CgI+PulVISkyMSCJ57NtHoVBi1q6le3x5KSlpcfHBb8Jo7ezkrh0/hYWFY5SV2TPXNER3FxhpaOQhVDkBgiCIpVAo1LFjx5RnzpwZE0Pr2a+E9+/p2CDba9nEiacHd+TrW3u708WLAYcP/7GnEvQ7rklkAQCqqqpXrlwJDz+MQjXu3x/k4zN50SK7xYunnjmzWUlJOD7+2sGDByUZbuDBw8NjaGiIw+EMDQ05Z4MsAIBCoXT39FATUH4+Pk8rqx1Xrza1t2cXF9/IzFxgazvA9Q48/urjx18bGxtbW889fJj88qXz+PEAABKZPO/Agaa2tstr1pDIZDyBQN/4AABve/uDt29/b2392th4MjHRuc+Zud+1dXWJsX6/KbO0tLRg2tvZ9o8BZ2iIYCJrOnx4Tk4OUrNDEASxWmBgoPOqVa6XLtUP+tlXa3d3F5EoKypK96TKGAwAoKKpaeCXFdXXu166tO3CBTs7O7rn+tdw0+NdKiUlpeXLlzO9oNqVK1f6+9K8efOYOxd96uvr1b29j/j7r3R1BQAc8ff3PXpUycsLIyKyz8fH/OcOzj9ep1Ao4cnJS0+d6iESdZWVr4eEjNfRAQBUNTTEPn0KAOitLEvf+ACAnV5ey0+f1vTxQQsIeFhahri7D/BeuCuRLS4uHsGabl5/pCAp+b2trZNAEGZGV0NajVBQePThA/vnhSAIYhtvb299fX2XZcu2jRw5RVv7r69/UFLiMIiXDWyxicnZ3NxdU6b094Jjz58ndnbefP4cNj6gCQrZuvSFhYVnz57lhH2oo/o/yvOuTylWBMnJyb0+dEheSgrpQJjAbM2aZ+/fIx3FYEVHRxOfPVtkacm2GXclJOirqDgzqRUNTQhEovPVqykpKeyfGoIgiJ0aGxsXLVo0obt7jYUFH89AD6jnxcZutrHRkZFhZDoKhWIWHp7u5yf42xGRtu7uNffuCZqYHDhwgI6CS5zP19d3w4YNmqzpW8llK7JEIjE5OTk+Pr6srAwAfhQKRSKReHnJBgYG06dPZ2R3LIdkq/8CIonELyuLdBQ0KCkpcWLvVmnc2LEnUlMRSWQF+PgIsJQsBEH/ACwWGx8fHxERYXfgwK4pU/pr2dVDIn36/p3BLBYAgEKh3PT0br17N+e/VZVuFBScrKpav2WLk5MTg1P8m7gpkY2NjT116pSlpWNAwAZNzf9f5KdQKG/f5t28eSMsLGzz5s3m5uaMz2VlZfX48WPGx4F+V/HtmwYrG70yXVVVlXI/Pb0IROKqmJj7BQW1zc1aw4btnDkTN3Ys9UtteLzf+fOJ+fmSIiKbXF0DbGwGuE4kkfgXLuw7sryEBJlCIZJITBkfAPCxrm7pxYvZnz+LCgrOnTRpv4dHf/1p+Hl5SSQSLy8vI39oEARBnA+FQgUEBMycOTM0NDTq1q2tkycr/daWMrOiwpJJP7O8jYw8rl7tTWQL6+o2paSMmz075fx5ISEhpkzxD+KORLanp2fZsmVotNSVK/eFhUV++SoKhTIwMDIwMGpo+BYaujInJ2fNmjUMzvjkyRMGR4D6U1pTo83wZiN2amtrw/ysYvaLbiIRhULFLl+ugsXGv3rlfuLEu717hw8bBgBYFRNT39pacfRo8devjgcP6ikqmuvo9Hedj5e368IF6pid3d0qK1ea6ejkfv6sp6TElPEBAAsiIkYqKiasWlXz44fdvn06cnJ+/dRIFkOj29raJCQkWPBnCUEQxHGkpaUjIiLy8vJW7tkjVVW1ztJyOBbb+9WEoqLZY8YwZSKssLAiBlNQW9tFJB58+lRywoRj9+6pqakxZfB/FhdULSCRSLNnzx4zZtLmzXt/z2L7kpEZFhFxtbq6MSQkhG3hQbTKLS0dN24c0lHQoL29XbSf35XFhIROzJ9vpK4uKy6+2MZGRVo6v6ICANBDIl178WKbm5uMmJi5js5sE5PozMwBrgMAhPj5qf/de/tWDoNZamubkJ/PxPHf19TMNzMTFhDQkpOzGzXqfU1Nf+9XTEiI6xoIQxAEMWjcuHFxcXFLIyJCKytnX72a9OEDkUymUCg5X75MUFFhyhQdBIKahMS06OjLABxKSoqMjIRZLOO4IJFdtWrV+PHWHh4LBvNiFAq1adOemprG8+fPMzLpmTNnGLkdGsDzoiIzMzOko6ABiUTiHfAcAFVdS0tFQ8NoZWUAQEVDQ0d3t8HPHVcGqqrUxLG/631dfPp0vpmZuY7O89JSJo7vZGBw6dmzTgLhY11d2vv3Dv0vMIhxW981CIIgZjEwMIiNjd1/926+hoZFYuK82FhpEZEeEomRMdu6uxM/fJh/44Zzerq0q6uynt7u3btVmJQcQ5y+tSAnJ+fLl2+bNx+j6a59+065udngcDgZendnw0LELNLe1cUjIzP0NgN1E4mep075W1tTC3W1d3cDAMR+vk2MsPD/evz2c73Xl8bGJ8XFF/z8eHl4tOTk8srLx6mrM2X8g56eNnv2iCxaBABYbmc3QCIrwMdH7dIMQRD0b1JVVd2yZcvmzZv9/f27GhvtU1JEvn2z0tAwVFDQlpZWkZAYuLI4kUwu//GjpKEhp6rqeWUlr7q6hYXFujVrqPWR+Pn5r127tnjxYna9myGOnkT25cuXsrKyqqqqeDx+9+7d9+/fBwA4OzuHhIQwvWzEjh07wsJO0XqXgIDAmjVbdu/efeTIEZpuJBKJsbGxr1+/bu9TJzk8PJzWAKD+ZH34MHHiRKSjoM1fS9T1kEjuJ07IiIkd6+0hLCgIAGjD48XRaABAS2fn/3r89nO9V3RmpoWurqq0NABgIw4XfOXK3VWrGB+/h0Sy3bt3vpnZqqlTG1pbZ588GZaQsMnF5Y9vp727m4uq/EIQBLEICoUqKSl5+PAhGo1ubm5++vRpbmHhldLSqtxc8OULLwolLiQkIiCA5uMDALQTCB0EQgeBQCST+TU11dTUtEeNsvLy2jhxIvq/3+fnz59vZ2fn7+/PUU2XuBc9iezcuXNjY2NVVVXXrFmTmZm5YsUKAMCJEyeam5tpTRwH9uXLFwEBMWVlNTrutba2P3w4jEgk8v1WsG0APj4+JSUlkydPhiddWOTakydrjx5FOgraoNHoLgIB3U97AiKJ5HHyJIVCiVm69P97/MrICAsIFFRVmWlrAwDefvmip6g4wPVe0ZmZm11dqR9ryspiRUWzPn48lJzM4PgVDQ3FX78GTZkixM+vjMXOmTjxenZ2f4lsK1e1q4AgCGKRqqoqLBZLTUMlJCRwOBwOh+v7gpaWls7Ozq6uLgCAqKiosLCw6CC6f6HRaGNj48zMTEZqhkK96ElkKysrqW0nbt26lZubq6ysDACYOnXquHHjmJvIJiQk2Ns70337+PETMzMzrfs5mv1HWVlZHz584Ofnp3tSaADtXV2furpGMtCuGhGioqLt3d1/TGRJZPK88PCmzs74oCASmUwik/l5eXl5ePh5eT1NTXfEx8cuX15SW3sjJydp9WoAQH/XqTJLSr61ts7s0913Aw5nvXu3jrw8g+OrSEtLCAufevQo2MHhe1vb9ezsMcrK/b3ftq6uwXwvhiAIGtoSExN/yVx/gcFgML+V6xqMZcuWbdmyBSayTEHPYS9VVdXc3FwAAAqFEvj5011AQKDrv7v9GFdYWDh27Pi/v64fhobGtLY5wGKxcKmfdRKys93c3JCOgmYSEhI/+mnJXfXjR2x2dkZRkcTixWgfH7SPz4mfPbGOzJsnKSKitGLF9GPH9nl4UGtgDXAdABCdmTnT2Fikz/4cAT6+r01NjI8vyMd3Jzj41suXUgEB+hs3qsvI7O6/h3B7d7eIyEDlQSAIgv4FSUlJzs70r6YNYPjw4U1NTV+/fmXF4P8aelZkN27c6Ofnt2fPnhUrVsycOXPNmjUoFOrgwYPu/f9opE9tbe2wYfR3VJKTUywpeUXTLdOnT/f09Fy+fDm2Tw25AbrXQjSJycg4e+cO0lHQTEtLq7SuTudPzb3UpKUply//8S4xIaHY5csHfx0AcM7X9/fxPx06tPLKlcRVqxgc31JXN2fbtj/O+wsS/HUOgqB/XnNzMx6Pp/vI+F/5+flduHBh06ZNLBr/30FPIrtw4UIpKalt27a9efOGQqE8e/ZMWlrax8dnx44dzA2OSCQy8pSfn5+/p6eHpluoWyMyf5bepKqrq6M7BqhX1ocPsnp6iv/dEsoVdHR0St68mYZEw1gAgKasrIyY2LPSUjO2dJH43tYmy1UNhCEIgljh4cOHjo6OrBsfh8MdPHhww4YNsI0ig+gsv0Xd8tzd3V1TU4NGo+UH0Yk+Jyfn99882tvbxcXF+7tFXl7+27daFRV1+oKsq/uqoKBA4y0wZ2WVQ7dv77t4Eeko6KGrq3sP0X8YoS4uK69cMfttUZYVSuvqdPrsdoAgbtTU1AQA4OPjg8cWIbolJCQwfXmuLz4+vilTpiQlJbn0c+4WGiSG6sgKCgpqDLoBsYmJSWpq6i8XCwsLz549298tmpqaHz8W053IlpZ+GDdOd/Cvx+Px0dHRjx49+v79u7S0tK2t7cKFC4dexVNEfKiq4lNUHD58ONKB0ENdXf3zt28IBqApKysrLs6eRdn31dUjLC1ZPQsEMUV5eXl2dnZpaWlpaWltbS1PdTUAAAWApLAwAIBIIrV1d1MAIFMovGpqqqqq2traOjo6kyZNkpaWRjp2iKMRCITy8nJW/8zy9/f39/eHiSyDGG2IUFhYePv2bRKJ5OzsPH48/Qez/sjV1XXfvmO2tlPpu/3x45SQkMBBvrixsdHGxqa+vh6Hw+np6dXW1m7fvv3MmTPp6el998tC9NkQFbXr3Dmko6CTgIAAv7Jya1eX+H9rAbJTKA634vLlviUOWCS9qGj/4LbSQhAiWltbExMT09LSiouL1fF4cw0NCxkZX01NxbFjB7iLRCZXNDWVfvz4LjPz/MaNTVJSRkZG9vb2kydPhmVqoN89ffrUysqK1bPIy8sLCwuXlpZqs2Xn2FBFT9UCCQkJauOfjIwMY2Pj3NzcwsJCc3Pzu3fvMjc4PT29ysqSlpZmOu4tLn6vrCyHHnTmsX79egUFhc+fP0dERGzbti0iIuLz588KCgohISF0zA71Ffv0qY6FhZ6eHtKB0M/c3PzZfxvGspmGrOwwDIbVMVAolCpeXuX+K3NBEFLIZPKjR4+8vLxcxo5tuHlzNRabNWNGzNy5Aaam1sOHK/6tBBIvD48mFjtVV3etldVdH58MHG4WkZh1+LD58OGrVq0qKChgz7uAuMXdu3cHLrzFLAEBAZGRkWyYaAijJ5FtaWmh9joKCwvbvn37vXv34uPjT506xYrdJEFBQUeO7KLjxr17N9N0GDAhIeHIkSPCwsK9V4SFhQ8fPsz07Pxf09zRcSQ+fuvWrUgHwhAbG5uMoiJkY9ji6rovKYmlU7yvqYE1OiBO09nZefLkScvhw5/s27dJUTFjyZKV5uZ6cnKMjMnHwzNRTW2ng8OLwMDpBMLpgAA7O7v4+HgymcyssCHuRaFQcnNzTUxM2DCXtbV1Tk5OZ2cnG+YaquhJZJQ7nJ8AACAASURBVHuVlpa6/uxC5OrqWlxczIyQ/sPNza2s7H1mZjpNd8XEnNfV1dDVpWGDbGtr6+9H1hQUFFpaWmiaGvrFxosXg7Zu7fsbAjcyMjLK/vQJ2RhUpaWHiYtnlpSwbor7b9/a2dmxbnwIoklra+vOnTvt9PTQmZlpAQE7HRx0mF0LCYVCmamrh8+YEWthURAebmFhERUVRSKRmDsLxF3evn07evRoHh6GEqTBmzVr1o0bN9gz15BE59/T5cuXL168iEKh8Hg89UpXVxdNzWAHCYVCXblyZf/+0A8fBtva4NGj5JSU23v37qVpIl1d3QcPHvxy8f79+zRlw9AvYjIyeuTlPT09kQ6EUfz8/Pp2di/LypANY7Or6/5791g3fuLr19OmTWPd+BA0eLGxsVPGjBleUvJ06dJF48cLsLhEkZSw8FZ7+weOjt/i4mxsbF6+fMnS6SBOlpCQwM4DWAsWLLh06RLbpht66ElknZycEhIS4uLixowZ09uX4vHjx/r6+kyN7X+kpKRu3LixZUtgYmLcwK8kkUgnTx64dSvq+vXrtGbV69atCwgIuHDhQltbGwCgra3twoULS5YsWbduHf2h/9tKqqsjsrNPnDiBdCDM4eXldfn5c2RjYOmibH5FxSgbG4E/deKFIHb6/PnztGnTXkdEPFq82NPQkJddC2MAAFFBwRAbmxhLy4N+fsuWLYNP5P5Njx49srW1Zdt0GAxGS0vr1Sva+jdBvej5BpHUx9Sp/yspMH369HssWytSVlZOTk5+9+6Fu/uUx49TiUTiLy/o6uq8cyd22jQLDIbvxo0bdNQOnDt37q5du1avXi0uLi4qKiouLr569epdu3bNmTOHSW/i39LZ3R1w8uTp06eHTP2y8ePH53d0EJF+5riZZTtlr754Af+1Q4iLiYnxc3DYP2LEXicnEYR+rVLCYGK9vHA9PY6OjnBp9l9TUVEhKys7+JPiTLF06dIzZ86wc8ahhGmbAVjdnB2NRh86dOjTp0+nT58+fHirlJScqqqGlJT0t2+1ZWUfe3o6rK2tk5MTGKkOuHTpUm9v77y8PGod2XHjxrH5n/KQ0d3TMyMsbPORI0Pp5BAKhXJzc7uWne01aRKCYahKS8tLSGSWlJgztW1Ba1fXy/b2A4i+Negf19zc7O/vP7KlJcXfn4+Nq7D9maKjY6Ss7OPtbThz5pYtW9i2YxJCVlJSEnvqFfSlr69fUVHx48cPKSkpNk89BDB/VytLDR8+/PDhwwCAxsbGL1++NDY2ysvLq6ioMKt9CxqNNjMzY8pQ/ywyheJz5Mj81attbGyQjoXJli1bZqev7zlhAh+iHQU3ubgsi45mbiJ79MGDFStWoFAoJo4JQYNXV1c3a9asQHV1d7YcFR8krLDw7QULtqWkeHl5RUVFwY03/4Lk5OTLly+zf96FCxdGR0cHBwezf2pux2WJbC8sFgv7FHAgMoWy4syZkZMnD4EDXr8TEhJy8va+mZvraWqKYBhMX5Rtw+PTvn/fPH06U0aDOF97ezu1G1ZVVVVHR0dHR0draysAQFBQUEREREJCAoPBaGtra2trKykpsSGekpISHx+fiIkTRzFWVIsVeHl4djo4xL97h8PhYmNjMX8rWAtxtebmZgKBgEh24e7ubmNjExQUBNf+acWViWxBQUFWVlbviqyampqVlZWamhrScbFWd3f35fT0dTNnIh1Iv/AEgtfBg2YzZwYFBSEdC6sEBATgJkyYNX48souym11dl0RFMSuRPZmaumjRIrgcO7QVFRWlp6enp6d//vxZQEBk+HBdTU0dJSVVZWVJDEYSg5Hk5eVtb29raWlqaWn6/r3+xo17nz4dqq2tlpAQNTc3t7GxMTMzY0UdvXfv3vk6OV308NCVlWX64MziNmoUHw+Pm5tbXFwcfPg7hD148KD35A+bCQoKmpmZpaWlwRqItOKmRJZAIJw4ceLq1aujRhlYW0+eMsUFi5Wuq6v9+LFk1aq1X79WBQUFeXh4DNWfx4KCgm+6ujZdurTTy4sD32Nja+vsvXv9N2xwd3dHOhYWkpCQmL9mzcHk5BBEy1SpYLGKUlJPi4stGC4PV1Zfn9nWds/LiymBQZzm7du3UVFRWVlZKio6pqaWa9bs1dCgrRlmW1trbu6zu3fTtm7dJSUl6uXl5erqyqxDnJ8+ffJ3do5bsECJ41c6p40ciRESmjlzZmJiIqvPhEBISUhICAsLQ2r2xYsXr1u3DiaytOKaRDYvLy8oKGjmzDlpaS/6blTS0NCcONFswYJFra0tx44dunjR4dy5c3T32MzNzVVUVFRUVGxoaAgLC+Pn59+0aZOEhAST3gSjDh48ePHiRZcdO6KCg7Hi4kiH8/9efPiwMjLyQGSkhYUF0rGw3KJFi+yuX5/d0KDO7NrsNNnk4rIkKorxRDboypUDly9z4K9GECM6OzsvXrx48+ZNBQXNWbPmr19/hO6/YjExcVtbR1tbRwBAXd3X+Pirx45NMTTUCwwMHDFiBCNBVlZWLliw4Mb8+ZyfxVJZaGhsIpNnzpwZHx8/ZOqxQL0IBEJlZaWmpiZSAWhoaPT09FRXV7NnS8+QwR1bMeLi4tat2xATc9vff2l/2+3FxTGbN+/Yvfuwu7sH3QVT5s2bR21RuHLlyvLy8pqamsWLF9MfN7OhUKiNGzduOXnSedu21NevkQ4HAADIFMq2mJjjL1+m5OT8C1ksAACFQu3du3fd9evIhtG7KMvIIAl5eZoWFnp6esyKCkJcc3Pzrl27rKzsu7uFoqKSDx06N2GCBbN+UZGTU1iyZE18/BM3N99Nm8JmzpxJ9zfblpYWLy+v0xMmcEsWS2UzfPhcSUk/Pz9qn3ZoKHny5ImVlRWyMfj5+Z09exbZGLgOFySyWVlZkZHnb91KkpH5+w6qESP0YmPvrFixsqqqio656uvrlZWVCQRCUlLShQsXoqOjHz9+TMc4LGVkZJSYmRmel7fuwoX2ri4EIymprp62bZugnl5MTMw/dQbCyMhojLPz8ZQUZMPY5OLCSE3Z8oaGo2/e0NoDD+JYBAJhz5499vbOWKxmfPwTT08fISFWFRAcPXrsqVMxq1btPnToNA6HK6G9SYe/v/+WkSP1FRRYER5LzRs3Truh4dixY0gHAjHZ3bt32dnQ648cHR1TU1N7enqQDYO7cHoi29bWtmbNuqiomMHXPZGWljl16qyvry8dvzELCQk1NDQ8ffpUR0dHWloahUJ1d3fTOggbSEtL37p1y2HJEqetWy+lpbF/baC1szMoImJrWlrE7dsbNmz4B09ZhoaGpjY15ZWXIxiDCharRO+iLIFI9D13LjIyEj4hHRouXbo0YcIEUVHFhIRMV1cPXrYcRtTQ0D56NGrDhsPLl68OCgoafB+sQ4cO6be1TdbSYml4rLNp8uRnUVHPnj1DOhCIaSgUysuXL42NjZENg4eHB4fDxcfHIxsGd+H0/OPAgQMrVqyWlKTtlKiu7khj44lxcX9pafs7X19fY2PjOXPmBAQEAABevnw5fPhwWgdhGxsbm3svXhQAYL9pU9qbN+yZFE8gnExMtA8NNXF3v379+j+7lYeHhyc8PDzoypWWzk4Ewwh1cdlL16Lsprg4z+BgLa7NJKBebW1tXl5eCQkpFy8mz5o1n/3bndXVh1+6lKimpm9jY/N8EG2c8/Ly0s6dW29tzYbYWASFQp2ePn39+vXNzc1IxwIxx5s3b/T19TlhUcbX1zcqKgrpKLgJ8n9nA+ju7k5Ly5g2zZWOewMDgyMiImi9Kyws7NatW6mpqT4+PgAADAZz+vRpOmZnG1FR0YMHD15MTEz89s0+NPRBXh6ZZauzHXj88YQE2/37+caMefL2LWxnqqiouCsy0v3kyS4CAakYVLBYFSz2CY2LsidTUzvV1Hx9fVkUFcQ22dnZlpaWdnbup05dkZVFrAgrCoXy9PS5fPnhtm17QkJCSP13ciYSicHBwefc3Xk5IGNghKyo6BY9vZCQEKQDgZgjISEB8X0FVNLS0lgs9t27d0gHwjU4+lvJo0eP7Owc6FtgEBMTl5KSKaf9ye+4ceP09fWpH+vp6Y0fP56O2dlMUVHx6NGjVx48eN7dbb1vX2h09Ae6tgj/EYlMfpiXt+DQoRkREeITJjx+/DggIEBQUJBZ43M1S0vLtYcPzzh+vJtIRCqGjTjc3sTEwb/+/JMn+by8J06cYF1IEHtER0cHB68/cybO3h7JYnC9pKSkL15M6OkRnD59OrXDwu8OHz48W1pagZOKrtBtio5Oa24uB56jgOiQnp5ua2uLdBT/s2TJksjISKSj4BocXX4rIyMDh6O/KKmNjd3Tp0/V1dUHf8umTZt+v4hgVTmayMrK7ty5k0KhPH/+/HhMzOfw8DHq6jb6+hajRomiaT7zUf39e/rbt2lv3tTx8lpaWm4/d27It5ygz+TJkyuWL/c9dy7Kzw+RLgkqWKyqtPST4mLLQZTiupuff6umJj4+Htbb4na7d+9+/br4xo1Ufn4O6pvKy8u7du32tLRkZ2fnmzdvDhs2rO9Xy8vLkyMj0wMCkAqP6Q7jcDNCQx8/fszPz490LBD9ysvLZWRkOGeBZtKkSaGhoW1tbWJiYkjHwgU4OpGtrq5WUVGl+3YVFdW8vCyabmlvb+/9uLGxMTEx0cnJie4AEIFCoczMzMzMzCgUyps3b1JTU0+cPdtVU6OIxeooKWkrKqrLyYkICQkLCkqKigIAeojEdjy+ub29HY8vrakprakpra5ubGtTHjPG3t5+d3CwoqIi0u+J0/n6+qLR6Gn7998IDBRD4uzURhxu8YULf01kI9LTn+Dx8fHxnPP9GqIDkUj08/NTVNQ9ceIS0rH8ma2to6KiCg6HO3fu3OjRo3uv79y5c8eUKTxD6JcoOTExJwzm8uXL1N1oEJdKSkrikH0FvTw9Pa9evcpRBUA5Fkcnso2NjVJS9Lc8xmKlGxsbabrl6NGjfT/9/Pnz2rVr6Q4AWSgUytDQ0NDQcN26dQCA6urqjx8/fvz48W5lZUdHR2dnJ/WYAh8fn5iYGAaDERER0Ro/fpaWlra29j9VS4sp5s6dKycn5xYUdH3ZMmm2/w6tgsWq/W1RNiQ2tlVZ+fLZs+w5zw6xCIVCWbJkiarqqICA1UjHMhBd3VFHjlzx9p5/40aMhoYGAODTp091L15YDLmd2SstLGwiI+fPn8/Hx9E/T6EB3Lt37+rVq0hH8R9z5851dHSEiexgcPT/eFgstqnpx2DKx/7Rjx+NWCz9eTAAQFNTs6ysjJEROIeSkpKSkpI1N58U5nC2trZCEREzfX1PzJ8/mt7ecnTbiMP5nT//x0S2k0AIunxZ3tz81PbtcEcBtwsMDJSX1+bwLJZKQ0Pr9OmrHh6zb926paysfPjw4RAbG6SDYj5hfn5XLPb69evz5s1DOhaIHk1NTSQSSUqKtuJIrCYqKqqvr5+VlTVx4kSkY+F0HH3YS0FBoaammu7bq6uraH0sXtdHZWVlZGQkJxTjgLjFpEmT4jIzN2Vn70tKYnNxX2UsVl1G5vfyBTmfP9vt3Tt369YdO3bALJbb7d+/n0IRXrqUax4Tqaio79t3fu7cuaWlpaWPHlloaCAdEUssmTgRdmPiXg8ePHB0dEQ6ij9YunTpmTNnkI6CC3B0lmZtbZ2WRn/zpLS0VFoPISr1MWbMmKtXr8JybhBNpKWlb9++3aWr637yZPWPH+yc+pfyBUQS6ciDB1uysmLT0xHvuwgxLiUl5dmzV6GhXNaJbcSI0cuWbXJ3d/c1MUE6FlbBCAkZkMk5OTlIBwLRg3MKb/1ixIgR9fX19fX1SAfC6Tg6kbWxsXn0iM5EFo/H19ZWqarSdlaM2EdLS8vjx497S3FB0CDx8vJu27Zty7lzC+/e3Xb7Ntsqc1EXZR9/+AAAeFhYaBEWhrW3f/DgwT/btGIoqays3LRp+9GjUdz4jMjS0r6xsbmyqQnpQFhoobExXPXgRgQCobq6WoNTnxUsWrTowoULSEfB6Th6j6yIiMiECcbJyYmOjjRXSTx+/JCfn98gX/zq1asBvmpkZETr7BA0evTohw8fnj592mb37mAHh+nGxmw4rL1h2rQ5p0+rSkuTVVVvPX0qLy/P6hkhNiASif7+/vv3RwgLiyAdCz0KC/MdleQzy8osNDRMaVxc4BaGiorvT53q6upC017rEELQ48ePOfmBlZubm6Wl5dq1a+Eh3QFwdCILAFi/fr2zM87CwkpUlIaT4OXlZU+ePNqyJW2Qr585c+YAX62oqBj81BDUi5eXNzAwcM6cOSdPnjwaFuZnZTVn4kR+ln0/yq+o2JuYWEsieS1Y4O/vz6JZIPY7efLkxIlTdHVHIR0InRISYueOHaslLe1++XJaQIDAEP2RPFVXNzU1FYfDIR0IRIOEhIQFCxYgHUW/+Pn5J0+e/ODBA66rBMpOnP6USkpKavv2rb6+8wfoefiLtrZWf/8FNJ3TqhgQnaFDEAAAACwWu3Xr1of5+c0jR9qePx8cE5PP1H9UDW1tJ1JSJu/dG/7lS9jlyxkZGbdv32bi+BCyKioqbt1K9PNbiXQg9MvPz5mkpiYvLr5o/Ph96elIh8MqjiNGpKTQf6gDYj8KhfLq1StjY2OkAxmIv78/7PI1ME5PZAEAdnZ2OJyTh4dba2vLX19cUVHu5uYYFrZDS0uLDbFB0CCJiIgEBQU9ffp01ubNZyorJ27fHhIbm/ruXReBQN+A76qrjz186Hzo0Lw7dzCTJyfk5ERGRmpraysrK2tqasK2mUPG+vXrt2w5wI1bY6l+/Pgu0/qdl4cHALDAyOhFZWUZjeW9uYW+vHxBQQHSUUA0yM/PNzQ05PByLkpKSnx8fOXl5UgHwrk4fWsBla+vr6KioqOj7bp1oTic2x9fQyQSL1yIjImJunDhQt9eMjTp7u7et29fbGzs169fFRQUPD09161bJyDAQR0gIW43ceLEiRMn4vH4Fy9epKen742J4fn2TVdBQVdBQVtOTltOThyNlhT5z1bITgKho7u7vL6+pK6upLa2pLb2Kx/fyJEjbRwdzx04ICcn98sUISEhCxcu5OSNX9AgPXnyREBAYvTosUgHQr/s7KdWmprUj1Eo1K6pUzc9eHB17lxko2IFFAol29JC/dmBdCzQoNy9e5cz6xX8YvHixREREXv3clnFErbhjkQWADB16lQTE5N9+/adPn3cxmayhYW1kpKyqKjojx8/qqu/pKQ8yMnJmjlzemZmphADPUIDAwNramoOHz4sJydXVla2e/fu6urq8PBwJr4RCAIACAkJWVtbU/tTdHV1ffz4sbS09NXHj1ffvm1vb6c2XeuFRqNFRERUVVW1jY0dtLWDdHRkZGQGGFxZWVlXVzcjIwP2v+B2e/bsOXAgGukoGJKb+3yRunrvp4aKinw8PAW1tWOG4klEc3X1Fy9ezJgxA+lAoEHJyMjYuHEj0lH8nZ2d3fbt2/F4PCPpzRDGNYksAEBKSmrfvn3d3d1paWmpqYl1dXUdHR0SEhIKCgozZuAOHtzD+NO358+fFxQUUI8H6uvrm5ub6+jowEQWYik0Gj1mzJgxY8YwcUzqoixMZLlaZmamgsJwGZlhSAfCkNLSopF2Fn2vbLCx2fno0ZBclB0lJ/f8/XuYyHKF8vLyYcOGCQoKIh3I36FQqBkzZsTFxcHucX/ETYkslaCgoKOjI4v6cIiKivZtyEShUDitbR0EDYaysvKIESPgoixXO3To0JYtJ5COglEdHe0i/92dNWLYMCKZXNLQoDPggwVupCMre6GkBOkooEFJTEzkin0FVD4+PrNmzYKJ7B9x6wECCoXy7du3srKyH0xtnuTo6Oji4nL//v38/Pxbt25NmzYtMDDw3U9MnAiCWC00NHTXrl1IRwHRqaysjEIRVFBQRjoQhnR1dWKa/9CXKNDMLDI7m/3xsJqiuHh1Nf1t1SF2Sk5O5szOtH8kISGhrKycn5+PdCCciMtWZJuamqKjo+/fv08gEBQUFKh7ZOvr6yUlJV1dXT09PRl8TEDta+zt7d17Zffu3bt376Z+XFdXx8jgEMRO8vLyurq66enpNjY2SMcC0SwqKsrDw/vvr+NsVVUV6n96qGWurh6SlLT01q2HpaW1ra1a0tI7HRxwenrUr7Z1d/vdvJn4/r2ksPCmyZMDTE2p149lZl58+fJdXd0iE5PwPo/v/3idQCKtunv3fnExg+MPMM7vUCgUgIksN2hqauK6J65LliyJiIiIiIhAOhCOwzWJLJFIPHDgQFJSUlBQ0O3bt0X+e6z7+/fvN2/etLS0XLZsmZeXF92zwFQVGkpCQ0O9vLxgIst1yGRyampqQMA2pANhVGtri5Sw8B+/ZKmpWVBbGztvnoqkZHxhofvly+/WrBkuLQ0AWHX3bn17e0VoaHFDg+O5c3pycubq6gAAJQxmh4ND7Js3vwz1x+vdRCIKAMbHH2CcP+Ll4aFQKBxe0QlKTk6eOnUq0lHQxvj/2DvzeKi/74/fse+7LCE7hdCixb6LyC7RHqlUIltapF1laflEtKgkS/aoiKwtWmmzJEWRNcZYxpj5/THfj5+PrVnNDO/n4/PHuO97z32ZfGbO+7zPPWfpUj8/v+7ubm5ubkproS5oI7Wgu7t7zZo1DAwMRUVFjo6OY7xYAICAgMCOHTvy8/PLy8t37tyJmq7u9hAQ1IyIiMj8+fOfPMG1xR0ElVBWVqaismwGNKVEIOCckzwl27h0KScz8xJx8TkcHNtXrJDg4Xnz8ycAYGh4OOHt22ATE0EODm0pKSdV1biKCuwSu4ULLRcs4BnXA3bCcU5m5os2NsTbn8zOZLAzMSEQCDzeIwhKkJmZaW1tTWkVeLNhw4Zbt25RWgXVQQMR2YGBAVtb24CAAGNj46lncnBwXLlyJSoqasuWLdA/NgQEAODAgQPr1683NDSktBAaBoVCffv2raamprq6urW1tbe3F4FAYJ0VNjY2NjY2Li4uAQEBeXl5eXl5aWlp4itP5+TkmJnR3rfseBCI3skcWQVBwe9dXcNoND0dXQsc3tDVpSIsDABo6OpCIJFq/5ZiVZs7N57ovEBS2R9tZzK4mJl7eno4ODiI1AxBPgYHB5uamiQlJSktBG/Wrl1rbGzs6ekJhfxHQwOO7I4dO3bt2vVXL3YEDw+P379/nz9/3sfHh6zCICCoHxERETk5uaKiIl1dXUproSV6enqKi4sLCgpevXrFzMwsJSUlJyevoKCgo6PLwcHBxsaG9VT6+voQCAQcDv/9+/eXL19ycnLq6+v7+/vV1dX19fV1dXUJS8J79uyZh8cRUv9OFKCvD8E2uVu/WEzszc+fC0VEnO/ccV++fL6QEACgd3AQADDi/nKzsMAHB3HZC4lCdfT1Jbx9W9PWVtPWJsrNfXb1agDAIApFEvtj7EwGFJGlfoqLi2m0XwwrK+uSJUtKS0u1tbUprYWKoHZH9smTJ6ysrLa2tnitOnz4sKmpqaOjo7g4bZ/5hYAgnsDAQHd3d8iRxYXu7u779+/fu3cPg8Ho6Oja2zucORPKwDDp5yQvL+/I65ET0MPDw2/fvn3y5MnVq1cHBwcdHBwcHR35+flx1wAAEzPzTKh8zszMMjA0NNlVfVnZvNra4/n5ghwckf8WQuJgZgYAwAcHuVhYAADdAwPjY7ooNLqyubm2ra22vb22vb2mra13cLAVgeBiZm7882ehqKjdwoVeGRmDKBQdDOZ4+za+9sczNDw8xs5k9KNQrOOSHyCoiszMTNqtY+Xh4XHs2DHIkR0NtTuyx44du3fvHr6rYDDYkSNHgoODr127htfCW7dubdiwYfRITEyMm5sbvgIgIKgHCQkJeXn5/Px8IyMjSmuhXp49exYeHv7z5097e4dbt24LTRl1mxp6evolS5YsWbLE39+/s7MzMTHRzs6Om5t77969uBy8e/78+dKlmgTvTlVwcHB+nzzeuVJSclda2lIxsfh16+j/bWcjycvLxshY2dysJSUFAHjV2CjEwXHr1atPv3/Xd3Z+7+r61tnJxsgowMYmzc+/RFzcUVVVnIeHkZ7eMy0NhUb7/Vs4WUtKqri+PurZMwwGM4X9979+Kf3t3xqFRq+9c2eMncmADwxwcnLi9vZAUAAMBlNRUXHhwgVKCyEQRUXFP3/+/Pz5c+7cuZTWQi1Q9WGvz58/S0lJjW8ljwuampp1dXUDAwN4rTp8+PCYET8/PwJ2h4CgKgIDA6E+3ZNRVFRkZmZ26dKlAweCSkvLvLy8iPFix8DHx7djx47CwqehoWcTEhIMDAwePnw49ZKqqiolJTVSCaAsHByckz24H0ajvTIy+pHI2+vWDWMwAygUfHDwdVNT+ocPSsLCjrdvLwoPnx8aGv/mDQaArv5+I3n5E2Zmedu326moGMvLB5uabtHQMJKTk+bnh8FgAyjUMBo9jEYPoFAoNBoAoCst7ZWR0dXfP2J/GI0GADDS0zurq4fk5XX19z///j3p/fuNS5diJaHQ6PF2htFo17t3x9uZDPjgIJQgS828fv160aJFNJ1j6ubmhm+QbmZD1RHZnJyc1atXE7zcwMCguLjYxMQEl8mvXr0CACCRSOwLLHV1ddC9NcQMQEREZMGCBVBQdgw1NTVeXl7i4uKXLl2WkZEh617y8vJXr8Y0NTWdP3/u3Llz58+fV1VVnXBmdXX18uWEf+5RFezsnD0TRRNQaHRBbS220BXPwYPYQXlBQT0ZGWl+/v16erdevSqsq+NmZb1oYzNS5/Xgw4cn8vOxr2NfvPDX1z9tYQEACH78ePz4XG7uT79/f/r9e8R++Jo1Xtra2BfbkpLEQkK4WVnPWFhga29NZqfxz58xOkfsTMgwBjMDyk3MYDIyMmioodeEWFpahoaGBgYGMjIyUloLVQAb3ZF1+qmqlhSTOgAAIABJREFUqoqJiZksyL9t27YDBw5IS0sTZjwjI+Pbt29eXl64TBYTEwMAtLS0jASA6ejo5syZc+DAAXwzdMmEsLDw27dvRUREKC0EgiZpbm5ev359/r/f07McOBx+8ODBhoaG8+fDyO3CjufXr19BQQcwGExYWNj43FkDA4O4uIeMjMSWPqAGenvhXmuWX1izpr6z82NLy6ffv+s7Ojr6+rhZWOQFBaX5+Qvr6jYuWbJKUXF8US3iWRUbm7x+PQdxXXLwRTczs6ioaDp3hMALbW3tJ0+eEF9ahLIcP358wYIFVOKc4MK2bdsCAwPJ9GFL1akFLS0txDzjExERaW5uxnFyU1NTU1OTu7t707/8+PHj1atXNPSHAgExBSIiIkpKSnl5eZQWQnlev35tbm6+ZMnStLT06fdiAQCioqI3btxcs8Z6zZo1JSUlY64iEEMTerFDQ8gDBzyXL5eRkmIzNFR99Chz5FJvL9zDY620NLu6utitW1Ej4zExkUZG6uLijH5+HqNNTTifePsYDOb79/ri4vzt251UVIRERek0NKRK6uuDHz9+3dQkysXlvnx50oYNb/btK9yxI9re3l9ff5WiIjMDAzm8WACAlqRkWUMDOSxPRltvr6Cg4HTuCIEX3759ExUVpXUvFgCwbds2KLtgBKpOLSCyPwoMhne8+Z9//iF4OwgIKicgIMDV1RX3SnYzDzQaHRISUlNTk5WVTfHuODY2NkZGRp6eu1JSUs6dOzfylHCyB9ODg4MwGCw6OnHuXInc3DR3d8enTz9ISckCAIKDvdvbWysqGurqvri4mCsoKC1bpg0AEBUV8/MLychIHGNqwvn42u/p6UYgejU0NFEoZHFxno2NLiMjIw8P37x50gICQrt3B7x69YyHh6+hoS52tQnTJL+UADt7Z18fqd7SMejLymZ+/GiqoEAm++OpaW9XmMbtIPAlMzPTysqK0ipIgLCwMBcXV3V1NfT3Bqg8IisqKvrr1y+ClxNwrG/Lli2jAyQlJSXbtm0jWAAEBFUhIiKirKw8a4OyCARi3bp1zMwst2/fobgXi4WTkzMu7pacnLy9vX1XVxcAYGhoaLJqXxwcnCdOXFRVXSIgMGf9+u1iYhJVVW+wS9LSEvbvD+bnF1y2THvNGqekpDjsEgsLOxMTS25untF2Jps/hf3U1Ls2Ns4FBbn5+Q/4+QXd3BycnIz373dDIOALFiyUkVFcvlwnLa0oKSn/6tWkoKDTJ05ccHffJyAwBwAwb55MfUfHpO8AMzOOZVwJQENC4nVTE5mMT0h1a6ucnNx07giBF7m5uRYWFpRWQRo8PDyio6MprYIqoGpHVlFR8f379wQvf//+/fz58/Fakp6erqGhMfKjhoZGWloawQIgIKiNwMDAM2fOUFoFBWhvb1+zZs22bW4BAQF0f6ugNM3s2rUrICDQxsamqampt7eXnf3vB0xbW1saGxvmz1cBADQ2NvT1IUYKHSgpqVVXf5xi7dTz+/v7Kitfx8fHNDTU378fb26+zMJieX9/X03Np8HBAW1tIweHDeLikomJeVif1dXVXUhIhIlp0jzUpUtXFtfXT3aVk5l5wtNgJIGBjo6FkbGbbPbHU1xfr6k5Q0qnzTw6OjowGAwPD8/fp9ICurq6FRUVUPcNQOWOrLW1dWpqKsHLCwoK9P+tKYgjDAwMSCRy5EckEklkkQ5sTHfFihXKysorVqzYtm3b+JQ4CIhpQ1hYWEFBobCwkNJCppXq6mpra+uIiEiqbdW7fPny69dvODs7v3jxgo2NferJSOTgjh3Orq7ucnLzAQB9fb0AAA6O/7m/XFzcvb3wKZaPn9/T0x0fH7t5s42dnb6rq0VMTMSFC6d0dIx8fYOTkvLDwmIBAMHBYa6u7jo6RpKSMghEL+6/mpaWQWFd3WRXOZiZEaM+ckmOpqRk2bdv5LM/hpq2NigiS7U8fvzYzMyM0ipIib29fUpKCqVVUB6qdmRlZGR+/vzZ0tJCwNqysjIZGRl8i1Po6en5+/sPDg4CAJBIpL+/P76u8GiioqKwTzFcXFz8/f1dXFxgMJiFhUVUVNRf10JAkInAwMBTp05RWsX00dDQsGnTptjYa0pKSpTWMhVSUlJ37sQfOnSos7N9imlDQ0Pu7o78/ILHjkViR9jYOAAAI85rT0/3iJM6IaPnf/9en5QU19LyEwBMRMT1+/cL7917DIf3qKouuXPngbKyOgcHJ772xyAqKl5LzzLZcYVBFIpp8sZpxKMvK1v49Sv57I+mtr1dVkdnevaCIIAZUHhrDBs3brx16xalVVAeqj7sBQA4dOhQSEgIvmewMBgMAW29AAARERFr1qwREhISExNrampSUFBIT0/H18gIISEhOTk5Wlpaowe3bNni4ODg4eEx2SoICLIiJia2YMGCx48f41himaZpbm52dna+ffsORaoT4IuEhERiYpKamnp9fY20tPz4CSgUysNjLQaDuXw5fuRMmLi4JCsr2+fPlRoaWgCAT5/eKyhM5bJj58fGRr54USIuLsXBwWlp6eDi4kYq++ORk5tf1dKycKLSgfDBQS5ylsdaIiYWmJNDPvujya+p0Zsp+Zczj4GBgaamJoKreVInPDw88vLyL1++HJ0SOQuh6ogsAMDQ0LCvr+/+/ft4rQoJCTE1NZWQkMB3O1FR0RcvXhQWFp48ebKwsPD58+fE1G398+ePoqLimEFFRUXsqQ4ICEoREBAwGzJlu7q6bG1tL1y4SBNeLBYpKSkZGfmdO11+/x5bOnB4eNjT07W7u+vixdto9PDg4MDw8DAAgJGR0cbGOSwspLu76/Xr55mZSY6OG7FLUCgUdhp2PgqF6uhoi4w8wc7OkZx8++TJS2vXbi4tLcDOJ4n9CcctLR3j37yZ8PftGRjgJKcjS09Hx8XM3D4teYSpVVV2dnbTsBEEARQWFlJtZhEx7Nix48qVK5RWQWGo3ZEFAERFRV2+fBn3o9ZRUVFfv37dv38/Xrt0dHRs3759+fLlmzdvFhISsrKyUldXJzJB1tLScu3atSUlJT09PRgMpqenp7S01MHBwdLSkhizEBBEIiwsvHDhwkePHlFaCBnBYDBbt2718/NfsmQJpbXgBysr26FDoXv2bMD6kSP8+tWYkZFYVlaooMAjKckqKcl6/fpF7KWjR8O5uXnV1cW2brU9ePAMtvYWAODcuWBJSdZbt6Li42MlJVn19VW8vDYvXLi4rKxGRUXdyEh99Hzi7Z85c3DC8fLywqKvXyfs7AofHCSrIwsA0JWRKSF/mmx9RwefujqVVMOAGE9mZuYMyyvAsnDhwqampo7JC4PMBqi6s9cIPT09mzdvXr58+b59+yarTQMA6O3t9fPzY2FhCQ0NnWLahDg7O9fU1Dg6Oubk5DAyMpKkARIcDt+3b19CQkLfv4US2dnZnZ2dw8LCCOh8C3X2giAhLS0tLi4uT548obQQchEaGgqHw0NCjlFaCN7o6uokJhbFxES0tf0OCjpNpLWBgf6UlNupqXeVlFQ3bdopI0OZqpMnTwauQXYZjjsIFZSba6aoONIklhy8+/Xr+suXF6ytybcFAOBYXp7arl1QkII6wWAwK1asePbsGZHBKeokPj6+paXFx8eH0kKmYvZ29hqBi4srOTmZjY3N0NAwKSlpfL2J9vb2K1eumJubm5qahoWF4evFAgDy8vKSkpL8/f2zs7NLS0uHhoaIl83JyRkbG/vnz5+ampo3b97U1NR0dXXFxMQQ4MVCQJAWYWFhVVXVmRqULSsrKywsDA4+SmkhhCAqKtra2uLm5lVfXzu6vRa+NDV9P3EiwMXFHAAQF5d57FgkpbxYAIC9/fobFRXjx6vb2hTJ3ApLVUSkEucWj4QxjEY/qq42NTUl6y4QBPPq1avFixfPSC8WAODg4JCamoqe6InHLIHaD3uNQEdHt2vXLhcXl5s3b9ra2iKRSFFRUQ4Ojs7OztbWVl5eXmtr6/z8fIJbz3V0dMybNw8AwMnJycPD09nZSUx33NEwMjJCBVkgqBA/Pz8XF5eZ9+07ODjo7e2dlJRMbfVicURBQeHr12ohIZHQ0Kh161ZpaurjVSUAg8GUlDy5ceMyMzPzunXbAgNPUsP7IC+/AC4mW93WpvBft7UdgRDk4CDr1jAYTICd/TccLkS2CMKdN29sd++eAY1PZyozr17BaJiYmHR1dfPy8mbehzmO0Iwji4WHh8fLy8vLywuDwbS2tiIQCB4eHj4+PpIYv3v3LvYTf2BgICUlZSTbydXVlWCbJSUlcXFxHz9+hMPhnJycSkpKGzdu1NbWJolgCAhiwAZlHz58OMNqK546dWrbNjcCznpSCXJy8l+/Vq9cqcfPL7h374EzZw6OVNqaGgSi9+7da5mZicuX6xw5ck5SkrqOuO3Zc+B0oNsNJ6eRkWE0mm5agmR6MjJPv351UlMjh/FhNPrq8+d5UON7KqaoqOjIkSOUVkFGPDw89u3bBzmyNAYMBiNVxBSLkpJSaGgo9rWYmNjoY4AEO7JRUVF+fn6Ojo4uLi7c3Nzd3d3v37+3sLAIDQ2Fym9BUAPYoOxMcmTr6+tLS0sfP6bhNryampq+vofWr98OADA3t01OvvXx47uRRlwTUlPzKSYmsqbmk6urW0pKATMzy3SJxQMlJdVfvMLfu7rm8fJiRyoaGxfh2UWcMAxkZS+UlpLJkb1fVbVq61Y2NjZyGIcgntra2rlz5+JbVJ62kJCQGB4ebmhokJSUpLQWCkB7juzg4OCTJ09KSkpaWlqwEVlRUVFjY+MVK1YQ8wTtw4cPJBSJheA6sjdu3GhtbR0z2NfXN5uTYCDIgbCwsJqa2kwKygYFBZ05E0rTyXCSkpLNzf/f0/XQobNHjuy7fTt7/Mzh4eGcnNR7924ICMzZunX3woWLp1EmIezfH+znuyVx/XrsjwV1dfqystOw7/w5cz7//k0Oy/1DQxdKSnIvXyaHcQiSkJ2dPYPzCkZwd3ePjY09fvw4pYVQAFpyZDs7O8+cOfPy2TMjAwNLY2NxMTFsjuyPpqbM+/cD/Pxs7e137NjBwkJ4NGLPnj3r1q1bvnw5SQQTXEd2/vz54uLiYwYZGBho+usZgjrx8/NzcHAwNTWdAX9dr1+/ZmJiWrRoEaWFEIuiouLXr9XYs1nS0nJSUnJlZYWamv/fZbCrqyM+PjY//4GRkUVY2DUhIdooZqKisohbQz/706fVCxYAAEq/fdv93/t8MgGDwUS4uJq6u8VIXR4rJC/P6+xZ6PwuNfPw4cOkpCRKqyA7q1atOnXqFBKJnIW52jTjyObm5p46ceKAr++Z/2a68PLwyEhL6+voDA8P305IMDIyunLlioqKCmG7wGAwGxsbNja2devWrVu3bv78+cRoxtaRPXLkiKqqKicnJxwOr6ysDA4O/muJlgk9aSYmphngakBQG0JCQkuXLn348OGqVasorYVYzp49e+RIMKVVkABdXb2SkicjRQZ27fLz8dmGdWQ/fnwXHR3e1dXh6LgxOTmfkZHGvrT8/ELWG6kYyMkBAAZRKHIXkR1BX0bmaV2d62JSBq0///79iYPjlL09CW1CkJb29nY6OrrZUN8XBoNZWlqmpqauXbuW0lqmG8qfZsWFmJiY2Ojo3LQ0M2PjyebQ09NvcnVNvHnTc+fOgoICwjaKjIxsamqKiopqampasWKFurr62bNnCVUNYmNjJSUlzczMuLm5sf8vmZmZSUlJxcTEEGwTAoLk+Pn5nT59mrIlpYnn48ePGAxm/DMQWsTa2jo7O2XkRyEhEVFR8TNnDq5Zo33z5pVt2/bcvp1taelAc14sAICDg9PV9/ihhw/vV1ZaKeHX6pYYDOTkCr9+JaFBFBq9Jz399GliC/1CkJXc3FyLWdM3eOvWrTdu3KC0CgpAA45sdnZ2TlZW0u3b7Ozsf508V1Q0KyXlUFDQx48fCduOnp7e2Nj4xo0bVVVVAgICfn5+hNkBUB1ZCBphJChLaSFEcfXq1b17vSitgjRwcnLOmydSV/cFAPDrV+OJEwGvXz/Pz39w7dr9s2ejqT8Xdmrs7FzbJBTPFxU5q6tP26ZyAgK1bW0kNOiblbU1JITIp3YQ5CYzM9PKyorSKqYJfn5+ISGhqqoqSguZbqjdkW1tbT0eEnIrNpaenh7HJVycnLdjY93c3MY0eMSRnp6eW7durVq1Sl5enoGB4datWwQYGQ22jqy6urqcnNzMPjgJQbv4+vqeOnWKdoOyg4OD7969W7FiBaWFkAxX1/VhYSHbtzv5+XksXaqZl/eGn19wxmS/7dy5v3FgoKu/fzo3leTja+jsJImp1KoquLz8LHyGS1sMDAy0tLTQbiU+AtixY0dUVBSlVUw31O7IhoSEnD52jBPPitnSUlIOa9bExsbiu529vb2wsPDVq1ctLS0bGxtzc3PX/3vAllSgUKiAgADS2oSAIBIhISENDY3c3FxKCyGQBw8emJnRfI4vlr6+vqtXr544cby0tGDfvoN37jwwMbGko6OztHTIykqmtDrScP9+fFBQkHty8p9p9GX1ZWVJkl1Q1dwcUV8fERFBvCkIslJQUGBoaEhpFdPKihUrPn782NPTQ2kh0wpVO7K9vb2fqqr0CGofsMPNLT4+Ht9VS5cu/fLlS2lp6c6dOwUEBAjY96+gUKgzZ86QwzIEBDEEBASEhobSaFD23r17zs7OlFZBLN++ffPy2mtsbAQAePAg5+DBoGfPikeuWljYZWffp5w6ktHT86e8/LGXl1fo3bu2cXG9g4PTs6++jExhXR2RRr60tu54/vz+/fscZG5IBkE8M7uh12S4uLgQ4PzQNFRdtSAnJ8eC0JPULCwsMvPmff78Ga8cJn9/f8K2m5AJi8USlvAAAUFuBAQEli5dmpuba25uTmkt+DE0NNTa2optMU2LYDCY7Ozsf/65zMPDs3XrtrCwcGxJbDc3N01NXVdXN+yhLh4ePjo6Oji8h5OTi9KSieLGjcvbt2+no6NbtmzZ3nPnXIOCkjdsYMQ5eYxgJPn46js6iLHwGw7fkph449Ejwf822oWgQjAYTFVVlfo05mFTCS4uLiYmJh4eHrOnzBFVR2TLysr0dXQIXq6no1NWVobj5KKiopHJjY2NpqamIiIi1tbW4xsT4M61a9d6e3sZxkGwQQgIsuLv70+LQdnnz59raGhQWgUhYGtjr1y5ory87NKlywkJ94yMjEYau7CwsNjaWqWm3h2Zv2KFbllZIYXEkgYEovfJk4yR8PmaNWvs/P3tb93qGxqaht0V5sypbW8nbO33ri6bmzcv3r+voKBAWlUQ5KCiomIxSaut0QpsbGyLFy/G3fmZAVC1I/vr1y+JcX0BcGeehERTUxOOk/39/bu7u7Gv3d3d6ejoLly4AIfDfX19CRagpKS0du3aS/8lPDycYIMQEGQFG5TNycmhtBD8KCgo0NPT//s8aqKqqsrDY/uaNVYiIiKFhU9PnTotIyMzfpq3t/edO5c7O//ne2lq6peX07Yje+bMQV9f39HHXtevX78nMtIiNra1t5fcuxOcXfDm58918fHxhYWz0zeiRWZnXgGW2Xbki6od2T9//vAQUceYl4fnz58/OE7+9OkT9shzZ2dnfn7+9evXHRwcoqOj8/IIb9q+efPmwXHpXwwMDEFBQQTbhIAgK/7+/mfPnqWtoGx5ebmmpialVeAECoVKTk42MNA/d+6sm5t7SUnphg0bpmhGyMrKGhR08MyZQ9gfVVQWvX//errEkp4PH942N391cHAYM25oaHgkNtbm5k0iH/3/FQM5OQIc2YK6ul3Pnt19+lRKSoocqiDIQXFxsa6uLqVVUAZFRcWOjo7f5GnLTIVQtSMrKCjYTsTnWmtbG+6ZTBgMBlvhq6KiQlJSUkREBAAwd+7cTiLKtezdu9fOzm7MIAMDw+zshgxBEwgICGhoaDx48IDSQvCgv7+fi4va00bb2tqCg4NXrlxRX18fH383Lu4WjrG9NWvWtLV9r6p6AwBgYGBgZGREoVBkFksWMBhMSIjvZEdd9fT0rmZnry8qSv/wgXwaRLm4mrq7cb9PQ2Mwx/PzLzQ3Z2dn024S9iyktrZWXFx8Nte73Lp167Vr1yitYpqgakdWVFT0R2Mjwcsbm5rExMRwnKymphYVFTUwMHDt2jVTU1PsYH19PdajhYCYPfj5+dFQULajo4OPj4/SKqairKzMyclx8+ZNSkpKpaVl/v7++H6qXLhwMTBwV18fAgAwb570jx/fyKOUvFy5ck5fX3PBggWTTVBSUsrLy8uEwbwzM5FkOxSrJCz8GbeTD629vdY3brAaGaWlpfHz85NJDwQ5yMrKmrV5BVisra2zs7NnyeFyqnZkTUxMch49Inh57uPHxpO3tB3D2bNnQ0NDWVlZy8vLR7p5JSQk6OnpESwAAoIWERAQWLZsGa0EZWtqaqjz8E1/f//Vq1d1dLRv377l5+efnf3AwcGBsI4GMjIyR44E+fhsAwDIyCh8/VpNarFkp7S04M2boiNHjkw9jY2N7fr160u2bze4ciW/tpYcSvRlZAr+ll2AxmCinz2zf/Ik6Pp1Hx+f2XP6e8aQm5u7itCSRzMDBgYGExMTmjvwQBhU7cjq6uo+efqUsMhQd09PV0+PqKgojvOXL1/e1NT0+fPnurq6kUYgW7duPXfuHAG7Q0DQNH5+fufOnaOJoGxtba2srNyEl5BI5O7dnrKyMuzsbGpqqpmZmSOX4HC4s/NaDg52cXGx0aciJhuvrq42MjLk5OSQlZVJSkqa2v737999fLzFxcV27/b8+vWrmpr6SBZBZGTkokXqTEyMO3b8pzbfZPuOsHr1ajExgZSU29LScg0NxBZDnWa6u7tOnw66du3aSEGGqVm3bl3m69eJw8Pr4uOb/j2DSyr0ZWWfTtkWoaKx0TAq6s/SpU+ePFm2bBlpd4eYBtrb2xkYGKg/3YjcbN++nYC2ULQIVZeCYmZmXmVhERcfv8nVFd+1p86e3bt3L15LWFhYFBUVR49Aqf0QsxNsUDY7O9vS0pLSWv5CW1ubnJz8hJcGBwdhMNi9e4kSEhJpaWlOTo5VVR9kZWUBAD4+3q2trd++NXz58sXCwlxJSUlbW3uycRQKZW29xtraOjMzq6KiwtJy9fz581VUVMbbj46+ev9+yuDgIAYDFi5cmJiYNMa+mJjY0aMhSUmJY6ROpmc0Z8+es7KyNDCw6ehoI/37SDYGBvq3b18bEXFWSEgI91V8fHwxMTHl5eVbgoOl4HA/fX0ZEj3cn8PB0dbbi8Zg6MbFWcsaGkILCznV1G4+eQJlxNIuOTk5q1evprQKyiMiIsLExFRbWysnN/Gt/oyBqiOyAIDdu3dfior6jWcx14+fP7+pqoL+lCEgCMbX15cmgrJwOJyTk3PCS5ycnBcuXFyyZMmcOXO2b98uISHx5s0bAMDQ0FBCQsKRI8GCgoLa2tpOTk63bsVNMV5dXV1bW3v48BE2NjZdXV0zM7O4uJuj7bOxsQ0MDAAAEhPvhYaezcrKLi8vCw4+OsYOAMDOzs7S0pKHh2e0zsn2HQMzM3NKyv3U1BvfvtFMRHZoCLlli62v7x4tLS0Clq9cufLx48ebwsL8qqtd794t+voVTYo/yIUiIlXNzSM/DqBQKZWVZjExd9HoiKysO3fuQF4sTZOZmWltbU1pFVSBh4dHTEwMpVWQHWp3ZDk5OS9curR+61YkEonjkrb2dndPz2vXrkGJTRAQBCMgILB8+fLs7GxKC/kLvb29kzmyo2lpaWloaFBRUQEANDQ0IBAINTU17CVVVbWPHz9OMY715kd/nlRWVmJffPz40cNju7Gx0dDQEBqNPnfuvIKCwmR2JgP3+ZycnJcuXX72rJAmfFk0Gh0QsNPJydrCwoIYOytWrLh///6hu3dzubi0Ll0Kys390NJCjEF9WdmCujoUGl309atbcrLJgwc/VFVvFRdfvnwZegpH6wwMDLS1tc2dO5fSQqgCAwODsrIy7G32DIbaHVkAwMqVK908PFbb2bW2/f2B2sfPn62dnCIuXBAnopMCBAQEAMDb25v6+3fA4fC/dr0fHBxct87Z3d0d27C6t7cXADDi/nJzc8Ph8CnGFRQUpKSkTpw4jkQiy8rKcnJy+vr6Pnz4YGtrs2+fl4mJ6ZMnBTk5D/5qfzLwmi8jI6Ouru7tvR5bkItqQSIHPT1dlyxR2r59O0kMKigonD59uuTrV+39+8+3ty9PTl6fkHCjoqKuvX0YjcbRyCAK9fbnz8+traGFhbrp6ZmsrDv++ae4uNjb23vOnDkk0QlBWQoLC6Ej2iPAYDBbW9v79+9TWgh5oeoc2REcHBykpaVtXVzW2dtv27RpwpO/3T095yMjX7x5cy8piRgv9sGDB8nJyT09PampqS9fvvzz54+JiQkR2iEgaBUhISF1dXUqP/9LT0+PntKPGRoacnJyFBQUjIiIxI5gHV84HI49DtLd3Y11IicbZ2RkTE/P2Lt3j6ioiKKiorOz87t37/bt8woPj1BWVh4aGnJwsMfF/mTgNR+NRnNxcSUkJDg6Om7c6GVsTI0JVJ2d7W5uDr6+e0n+hJeent7MzMzMzAwAUFdXV1hYeOr58+8VFaiGBl5WVml+fnYmJnYmJl5WVgAACo2GDw529/f3IpG17e0DQ0PMsrJycnLamzZJd3cXFxdja4dDzCQyMzPd3NworYKK2Lx5s5OTk4uLy19ndnV1IRAIBAKBvbVmZWVlZ2fn4uLi4uKi8v9TaMORBQAsXry4oKDg4sWLKwwN1ZSVjfT1paWkBPj5m1taqmtrH+blNf76tXfv3qMnTxKTURAeHh4VFeXp6YkNRLGzs+/ZswdyZCFmLQcOHLC1tTUzM6PaRB1OTs4p4pcoFMrZeS0Gg7lzJ37ks1hSUpKNja2yshKbuFlZ+V5NIUE+AAAgAElEQVRJSWmKcQCAkpJSfv4TAEBLS4uKirKWllZqahoMBsPL/mTgNb+np4eTk5OPj+/+/fuOjo7NzU0bNnhMNpki1NfXenltOnbs8EhBbjIhKysrKys74rV0d3djkzT6+vq6uroAAAwMDPKcnFxcXOzs7DIyMqM7qD1//vzNmzdLly4lq0KIaQaNRr97927RokWUFkJF8PHxSUpKvn79ekwHlu7u7qKiooqKipqamra2NtDby8/Dw87Kys7KysnODgDo6+9H9PfD+/q6enqGmJn5+Pjk5ORUVVUNDAyEhYUp9NtMDM04sgAAJiYmHx8fHx+fysrK8vLyjEePOjo6REREJCUlz4aFSUpKEr9FRERESUmJhITE5cuXAQCKiorV1bRXshECglTw8/OvWLEiKyvLysqK0lomhoODYzJHdnh4eP16166urtTUtOHh4eHhYUZGRnp6ekZGRmdn52PHQu7dS6yurk5KSsrKygYATDYOAHj+/Pm8efMKCwsDAwNgMNidO/EwGAxf+wAAFAqFQqGwkwcGBhgYGLDNuiabP56RwC03N3dOTs6xY8e2bLGNiLjOxcUz2ZLpJCHhelbWnZSUhJEihtMGNze3qqoqjpP19fULCwshR3aG8fLlSw0NDUqroDp27dp1+fJl7KmvioqK1NTU169fs6FQWurqRkpKuw0N5+DQU6arp6fm+/fXHz963brVjkItWLDAysrKwMAAx5p6ZIWWHNkRFi5cuHDhQnJY7uvrG50p1dfXx8rKSo6NICBoBV9fX1tbW0tLS+oMyk4RkW1sbExMTAQA8PL+z8kLCwv38vLCvnBz2yYuLsbNzX369JmRWleTjWdnZ50/fx6FQmlra1++/A87Ozth9o8eDT5x4gT2dWxsrL+//6lTp6eYP57RVRro6emDg4OzsrI2bLA6dixCRYWSgai+PsTp00FodO+DBw+o/2NTR0fn6tWrI71vIGYGmZmZVHvLTUHU1NQ+fPgQFBT07NmzxRISa83Mjjs50ePpgPJycS1TUVmmorLTyQkA8OXbt5T09JMHDizW1d2wYQP2HC2loElHFgDQ0dHx48cPbERWQkICl2PLuKCrq3vkyJGTJ08CADAYTHBwsJGREUksQ0DQKPz8/CtXrszMzKTOlo9CQkItk5xhl5SURKMnrtbEycl5797YYq6TjX/9+rW8vDw6+uqGDRuItH/s2PFjx47jPn88zc3NYwqyWlpaqqur+/j4sLDwBQQc5+WlQDPVjIzEuLjI/fv329raTv/uBMDNzY1AIIaGhhgZGSmtBYJkFBcXHz16lNIqqIv379+fOXNmuLe3o7Y2LywMX/91MhSlpA66ux90d3/2/v2F4ODmwUFvb28DAwOSGMcXGnNk6+rq/vnnn+fPnwvz8UnPmyfAx9f8+3dtfT1iaEhfX9/T01NAQIAY+xcvXrS1teXj4xscHBQREZGRkUlPTyeVeAgIGgXroFhZWVFhUFZRUfHmzZvks3/37t3o6KioqGhsRQKK8/nzZ03NlWMGxcTEEhMTHz9+vHWrpbn5WldXNxaWaYqJvnr17Ny54JUrF+fl5WED1bSChoZGRUXFypVj30wIGqWmpmbevHnQnckI7969O3LkCNfw8MFt22S8vY23bx/fBIR4VqiqrlBV/dnaevb69ePHjwcGBhobG5N8l6mhGUe2v7//4MGDH96+3b9zZ6ifHwPDf5T39fdnPXq0xtzc3tnZy8uL4K9bERGR8vLyysrK79+/S0hIqKqqUuE3NwTENEPNQVl5efna2lpyWEYgELt27eTh4Xn06PHoc0KUpaameuvWLRNeMjEx0dXVjYmJsbbWsbR02LhxBwcHaR5VTUhZWeGlS2fmzROOjb2M7ZdGW2DTZCFHdsaQlZVFhR9QFAGBQBw5cqT29etzPj5y/2arL1+4sODlS0PydF2eO2dOhJ9fa2fngQsX4uLizp8/j1cnPyKhfJYuLjQ2Npqbm69QVn6UlGSspzfGiwUAsLGyOllbF2dlobq7HR0dp67aODUwGExVVdXKykpNTQ3yYiEgsOzfvz8sLIwKG32xs7MjEAiSm3337p2pqYm1tU1ERCT1eLEAgF+/fk1R7J2ZmdnT0/PlyzIxMW4nJ72goN1v374krYDOzvbr1y9ZWWnm5sZfu/bPzZs3adGLBQBoamqWlpZSWgUEyXj06JG5uTmlVVCe3NxcEy2tFaKiGZGRcqPOXHo4OESnpJB16zl8fLHBwR7Gxg7m5rGxsWTdazQ04Mh2dnauXbv2YkiI/d/avtPT0/t6em62s1u7di0KhSJgry1btpSUlIz8WFJSsm3bNgLsQEDMMPj5+TU1NTMyMigtZAL4+PjacOiWgiMYDCYyMtLPzzch4R61Nbrs7++np6f/6w02ExPT9u3bKyoqXF1tU1KiLSyWh4WFvH79nLBPRSzNzU1JSXGbN9t4ejry8TE8fJgVGxsrLS1NsEGKw8HBgUQiZ3zTo1lCW1sbIyPjX3ujzGyQSKS3t3dSdPTDf/6xG3e8R1pMrH9g4GdrK7llaKmrP4mJaXz1ytHREVsIj9xQuyOLwWA2bdoUGhSkjHOCmrmRka2JSWBgIAHbpaenjy7eoaGhkZaWRoAdCIiZh4+PT3h4OBUGZfX19Z88eUISUx0dHfb2dl1dXbm5D6mwO2BpaammpiaOk+no6PT19a9du1ZW9lRbWz0v797atXqbN1v/88/Zhw8zvn6tHhoammJ5e3vr8+fF8fExBw54WllpnjjhxcCA+OefsIKCAg8PDz4c6vVQPytXrnzx4gWlVUCQgAcPHqxeTY3NQaaNuro6Y2NjVT6+GyEhnJNkq7vZ2cVMS5cvRgaGozt3bjc2XrVq1bNnz8i9HbXnyKanp6vJy2viWRluq4uL3ebN1dXVCgoKeC1kYGBAIpHMzMzYH5FIJJRdAAGBhZ+fX0tLKyMj469xSiQSWV9fX11dXVNT09HR0d3d3dfX19/fDwDg5ORkZ2dnZ2cXFxeXl5eXl5cXFxcn8v8yfX39S5curV27lhgjAIDHjx8HBR04e/Yc1ba4LCwsIKDLAAsLi6WlpaWlJQCgtbW1oqKiurr69u3cb9++DQ8PI5Fg9PuPwWBgMBg9/fCcOXPk5eUVFBSMjNxUVFSooVokycGmyerq6lJaCASxZGVlXbx4kdIqKMbz58+93N1vhITMn/IhyWodndPXrwe5uTGOy88kB4bLlinLyrrs2+fu7U3WjWCUja9UVVXFxMRcuHBhsgl6enqZN25w4V9d6+OXL6eiou7cuYPXKkdHRwEBgfDwcGZmZiQS6eXl1dbWlpycjO/u5EBYWPjt27ciIiKUFgIxe+no6LCxsSkqKhrvevb09BQVFT158uTNmzctLSx8fNKCggpz5sxnZxdkZuZiYmJnZGQFAAwOwpHIXiQS0dX1vb29pq3ty58/P6SlGbW1tQ0NDTU0NAg4dIxGozU1NcvLCb/vHxoa8vXd//3795iYWCIrn5AVfX293Nxc6q/SSisMDAxYWVk9fvyY0kIgiKKvr2/VqlVFRUWUFkIZUlJSos6dSz53jpeL66+TT8bGys+bZz+NhQWQQ0ObDx+ubWtLSEiQkZEhxxZUHZF99+6dsqwsAV4sAEBJUbH158/RxcNxISIiYs2aNUJCQmJiYk1NTQoKClD5LQiIEfj5+bW1tdPT021sbLAjcDg8NTX17t279fVoaWk9OTnnVavO09FN2piblZUX+0JM7P+bKiGRiG/figIDU79/36+rK+fq6mpoaIh7d286OjoFBYV3796pqakR8EvV19dv27Z106bNERGRBCyfNr5//87NzQ15sSSEhYUFBoMhEAjaKhwGMYaCgoJZW/E9KSkp7tKl9IgIDjY2XOa72dltPHhwOh1ZJkbGWydOKNvaRkdHh4aGkmMLqnZkHzx4YEHE222ko1NYWIhXnw9RUdEXL168f/++sbFRXFwcKlwAATEGb29vW1tba2vr9+/fnz17tqTk68KFDkuX3jQwIPxZARMTu4KCuYKCOQCgufn98eO3AgICTExMvL29R3fam4LNmzfHxd1UU4vAd+t79+5dvnwpKipaSUkJb93TS1xc3MaNGymtYqahqan57NmzWesGzQwyMjJ2795NaRUUIC8v7+bFi2nh4cxMTDguEeTl5eHk/Pj1qxJ5gqMTQk9Hp6mmJky25/9UnfZUW1u7QF6e4OULFBRqamrwXUVHR6eurm5lZaWurg55sRAQY+Dn55eVlV2xYsX69cf4+Lx27Xqure3DyUmyjBcREVULi/MODi+bmpZoaNj4+PhM1rhrNDo6Os+fP5/69NIYEAjEpk0bnz9/9vhxHvV7sRgMJjc3Z5YfZyEH2DRZSquAIBw0Gv3hwwcyda2nZkpLS0MPH74fFoa7F4tlh6Pj9Bz5GsMasp09oOqI7O/fv4Vwi8dMiIiQ0NM3b3CcPEU2raurK8EaICBmEo2Njfv37//8Gd3RMbh7dzIMRq47YTo6BhUVe2Vluy9fsleudNqwQT8gIGCKeq4wGMzIyCg3NxfHJzDv37/fuXOHt7ePnZ0d6VSTkWfPnqmpqTHh+Y0F8VeWLVsGNTWlaV68eLGMPEX+qZnGxkb/3bvTwsNZ/z2bjjvaixYFXbyI6O9nnyl5SlTtyDIyMg4NDbHg/++EBa8+2qdPn57sEuTIQkAMDAycPn367t1yc/OzixapPn588OPHdGVlW7JuCoPB5s+3nD/f8vPnLAMDAw8Pjw0bNkw2effu3U5OTn91ZDEYzIULF7KyMu/eTZg3bx6pJZOL0NAzYWFhlFYxA2FiYmJiYurp6eHC4aAMBBWSkZEx2xp6DQ4Obty48UZIyBxCq+A5r1p1NyfHjUZu4/8KVacWiIqKNv/+TfDyny0tU7TAGcOHySFYAATEzODTp0+mpqZVVaJbtjwUEVEFAGhpeZeUnMdg0NMjYP58S1PT3KtXX7u6uvb09Ew4R0hISFVVtaCgYAo7nZ2dDg72XV1dDx8+oiEv9vXr15ycnGQ68Auhra0NtfiiXcrKynR0dCitYlrZv3//ej09eSI+wdavXn07O5uEkigLVTuyCxcufIlzbsB4Kt6+VVVVJWwt1RaShICYTrBtruzt/XV0kjU03EdyCdjY+GRkDD5+nL6aHiws3JaWkRwc7qampqPb743G29s7MnLS817FxcUWFuY7d+4KDg4e3+aamomICPfz86O0ihkLlCZLu9TU1EhKSuJe4WQGkJub21pTs5m4poMcbGwqcnLPKytJpYqyULUja2lpmU1Ehb9nFRUrV64kbO2srUgHATEC9gHW/fs/XF1TOTjGZqtra/uUlIRNW1AWi5SUjoHB/a1bj0dFRY2/Om/ePDExsfz8/DHjw8PDwcHBYWHnMzOzDAwMpkUpyaioqECj0bPwLMu0sWTJktevX1NaBQQhZGZmzqq8AgQCcejQoahDh4g3tWvt2itJScTboQao2pEVFxdHoFANjY0ErH1UWLh4+fJZdaMGAUFC4HC4jY3N4KCxhcV5evoJcs1ZWXlkZPQ/fpzuHs5cXKKbN+dcv/76yJEj46+ePn36yJHDCARiZOTbt2+Ghga8vLxpaemCgoLTqJQEDA0N7d/vEx4eTmkhMxkGBgYODo7paQoPQVoePXpkZmZGaRXTx8mTJ3dZWeHS+OCvLJCWbm5vb+3sJN4UxaFqRxYAcPTo0YCQEHxXIZHIE2FhQUFBBO975coVgtdCQNA6P3/+NDU1FRf3W7Ro/RTTtLV9SksjpjkoCwCgo6O3s4upqGDbsGHDmJJbXFxcnp6eZ8787+xmYmKik5Pj+fNhe/fupcVqepcuXXJ0dBQSEqK0kBmOjo5OcXExpVVA4Mfv37+ZmZk5ODgoLWSaqK+vL3v8eCM+pfGnZou19c2MDFJZoyDU7sguWrRISlHxQkwMXqt2+ft77N7Nz89P8L4eHh4Er4WAoGm6u7vXrl2rrh4mLa039UxKBWWx6Or6//mzeOfOnWP6bDs7O7969aqiomLjxg0PHmQ/eVKwePFiiigkkvr6+szMDOizaBqA0mRpkZyc2VVZ+fjx4yd376ajI5nbZmtomF5YiEZPdySC5FC7IwsAOHHiRNGrV9fi43GZjEaj/Y4enSMhsW7dOgL2QqFQ8fHx+/fv9xgFAXYgIGgUBAJhY2OjqnpOQmI5LvO1tLxLSsKnPyiLRVNz78+fsv7+/qMHYTCYv7+/kZHhypWat27dxqtJNfXQ39+/adPGa9eu0da5NBpFXV393bt3lFYBgR9ZWVl4de6kab59+9ZaV7eSoC7ck8HEyGigofGovJyENikCaRxZSUnJ30TUyZoaOjq6e/fuvfj4cYev75/u7ilm/mhqsnJ1nTNv3okTJwjba8uWLRcuXGBmZhYbBWGmICBoDjQavXnzZlHRneLiuBYYZ2XlkZU1+PAhlazCpkBX17+kpHd0LlBkZGRQUNDly5efPqXhGJuPj/fevXuhklvTAx0dHS8vb1tbG6WFQOBKX19fZ2enqKgopYVME2fPng1ycyO52e329lcp0eWLtBByrz8+t7q5udnZ2ZmJienhw4ekUDUWRkbGq1evJiYmWmzYYGlgYLt6tfyoz3cMBvP6/fvE9PQ3nz8HBwdra2sTvFF5efnnz59xb6MAATGTOHbsWH//ysWL7fFapaXlffPmamVlW/I1+poaK6uLly7ZKSsrKykpubu7KysrP336lJGR8cOHD5cuXfL09KSIKmK4e/fu8PCwvT1+/xAQxKCnp1dUVAS957RCfn6+sbExpVVME3/+/Kl582YFGZ4PiwsLwwD49vOnFM5F96kQQhzZ4uLixYsXW1hYjIyUlZWtXLmS3DnXTk5OdnZ2OTk5p6Ki6uvrGQGAwWDDw8Noeno1NTVbR8ezRFdF5ufnp8UTIRAQxJOZmZmZ+dXR8Ra+C1lZeWRlDT98uK+i4kAOYX+Fjo7eweGmg4O2iAhDaGjoyNfb6dOnN2/eHBcXt3HjRooII4z09PTU1PtJM6UyDq2gr68fHR0NObK0QmZmppeXF6VVTBMJCQnrzM3JZHy7g0PM/fsn9+whk/1pgBBH9tOnT7t37y4vL4+MjJSSkgIAREREeHp6CgsLk1reWBgYGKysrMiXFmNra+vs7Ozp6Tn6oJiysjKZtoOAoBJaWlr27DmzeXMOYcu1tb1v3LBQVrajSFAWjR4uK4tgYeEWFGQzNDQcGYfBYDExMba2tsLCwqamptMvjADKy8svX76UmZkJlQ6cZlRUVKqqqiitAgInhoeHv3z5Mnu+mpOTk9MJTZj8KyYrVoRERw8ikcxMTGTagtwQ8q0jKSmZlZW1ZcsWMzOzo0ePDgwMkFwWpQgPDy8pKXFycjIaBaVFQUCQnd27d69eHc7Cwk3YchYWbmxQlrSqcKGn5+eNG+asrLweHiV0dPpXr14dfZWRkfH27dsnT554+vTp9GvDl1evXvn67r99+zYbGxultcw6YDCYkJDQr1+/KC0E4u+8ePFCQ0OD0iqmibq6On4GBi52djLZh8FgNgYG98f1kaEhCA+fWFtbv3nzBoFAqKmpweFwEmqamqampkuXLmF9TWNjYxMTkw0bNty+fZsk5axbJoJ4sxAQ1Ex6enpz81xxcaK+GLS1vUtLI6e5fMHnz1m3b9uZmBzT1NwLg8F0dX1DQ++O8UV4eHhycnLOnz8XGxs7ndrwJTk5OSDAPzs7W0REhNJaZin6+vpQT0eaICMjY/Y09MrMzLQnczbwVhubuMxMsm5BVogq7MLOzh4aGrpp06bi4mJu7r/EciorKy9fvjxmsLOzc3BwEMftvnz5cuTIEQwCYWNqGunnJywoCAAYHh5uaml5+PSps42NnIpKUFAQwRkOAwMDcXFx+fn57e3tAgIChoaGmzZtYmFhIcwaBARN0Nvbe/r0aXNzwntBY2Fh4ZaTM6qqSlm40JEkwqZmaKg/K8sLiezdtu0xM/P/+tzQ0TGYmp709fWN/2+1Pg4OjpSUFFdX197eXurMq7t+/XpKSnJaWhoXKXr2QBCGgYFBWFiYs7MzpYVA/IWysrKTJ09SWsU0UVhYeNPXl6xb8HJxic6Z8/bLF3VFRbJuRCZIUKFwwYIFCxYs+Os0OTm5MeUeAQDV1dXp6em47BIdHZ1w82b44cPqSkqjx+np6efNnbvdxWW7i8vDp08tTU1PnjtHwGHGjo4OAwOD1tZWKysrJSWl5ubmo0ePXrlypaCggJjGChAQVE5kZKSYmNuIL0gMWlr7btywUFGxJ3em7O/fH1JStq5YsWvRog1jLklKat29e7GiomLp0qWjx1lYWBITEwMCAlxdXaKioqmnG9DAwICX114YDJaRkcFEszlqMwNFRcXq6mpKq4D4C9XV1dLS0rMkiXxoaKj71y9+Hh5yb7TD0fFqSsqVgwfJvRE5INaRraqqSk1NHR4eXr169dQ5K6ysrNLS0mMGEQgEMzPzX3c5fPhwe0NDXnw845S1wc309JYvWuS6d297ezu+d9X+/v6ioqLPnj0byU4LDw+3s7MLCAiIwbOvGAQErQCHw69efeDhUUISa9MTlC0ri3z//p6jY5yg4MTBA1PTkydO+Iy/Q6anpz979mxhYaGJiXF4eMSyZbjWyiUfHz588PDY7u/vP3vqulM5YmJi379/nzdvHqWFQEzKrMorePv27ZL/Bu/IhIaysn94eA8CQb5kXPJBSOCEh4cHmw9QWFi4dOnSly9fVlVVaWtrZ5Inx+Lq1as9P3/+c/z41F7s/7RxcWXExibevIlvqlNGRkZ4ePjoMxZsbGxhYWFk+qUgIKiB6OjoZcvc6ehIFtvQ0tpXVnaBTJmy/f1d8fEOnZ317u6Fk3mxAAB+fpkfPzjevHkz4VV9ff2kpKSQkKMhISG45zWRHBQKdf78+X37vG7evAl5sdSDvr4+TZwLnM08fvyYVoqQEM+bN2+WTosjCwBwXb36dlbW9OxFWghxZLu7u7HNzY8fP3706NEHDx6kpaVdvnw5JCSE1PJAY2NjYlzc2aAg3JfQ09PHnjkTFBSE17dUT0/P+DMWoqKi3VP2EoOAoF2GhobS0tLU1Ahp5jwZ/wZlk0loE8v372UxMYZqai6WlpEMDH/JXNfR8YuIiJjsqri4eE5OzqJF6vr6erdu4V03l3gePnyoq6szZ45gXl6enJzc9AuAmAx9ff3CQhpuCDfjaWlpYWVlpZ7UIHJTXV2tICk5PXutMzdPyM3Fene0BVGpbDU1NdbW1tjX1tbWX758IYWk/3Do0KEQHx9cYrGjEeDjczU3v3TpEu5LFBUVx7cly83NVaTN3GcIiL+Sk5PDyWlBT0/ivEwtrX1lZRdJGJTFYND5+cGPHx/euDFDSckalyUiIgtfvGidupKJpaXlgwcPysvLLCzMp813ef78uY2N9b17CampqRs2bIDar1AbMjIyX79+pbQKiEnJycmxtLSktIrpo6amZtocWVZmZg0VleLXr6dnOxJCoCN7+/btmzdvwmCwkSKy/f39DHi6m3+lq6vr59evmkuWELB269q19/HpIOzn5+fh4XH9+nVsKTE4HH79+vUdO3b4+fkRsDsEBPUTFxe3eDHpW16xsHDLyRmTKijb0/Pr+nUzAMDWrY+5ucVxX7hwodPdu3ennsPHxxcdHR0VFZWZmWFiYpyenj40NESU3EkYHh5++PChhYX5zZs3zp07FxcXNw3tYyAIA/JlqZmsrKzZkyALAOjt7WVnZR0/jhwa8jx1SsbCgk1DQ9XBIXNUPgwcgVjr58e+bJmYsXFU8v9/DkfGx6s7OjIuWuRx7NhoU6s9PWGqqtj/YlNTsUtIaB8AcCsrKyUvb741TmEIAiDEkbWwsMjIyEhJSVm4cOFIycanT5+qqqqSVBvIzs62JjQVhpGBQVVG5t27dzjOd3FxOXHihI+PDxcXFwcHBxcXl4+Pz4kTJ9atI+WDVwgIKqGtre3DBwQXF1n6a2tpeZEkKPvly4ObN1fr6wcZGQXjm8iromKXkpKCy0wJCYmIiIh79+59+fLZ0NBg7949FRUVBOmdgMrKSj8/Xz093Rcvnl+7di06OlpWVpZUxiHIAZRdQLUgEIg/f/4ICQlRWsj0Aevrm3B8EImEwWCJoaENDx/udHJy9PWt+/EDe8n73LnWzs6Ghw8TzpzxDQsr+fe0gJiQUMiuXU5mZuOtXT18uP/ly/6XL9uePv0Dh/9qayOh/eziYr/wcA0VldKbN4l+PyaGkBhqdnb2+EFbW1sbGxui9fyHly9fuhPxEEFbQ+PFixdqamo4zt+5c+fmzZtfv36NrSO7ePFi1onuhCAgZgBpaWnKyrZkMo4NylZWJqmqriXMAgo1mJvrB4f/dncvJKzfGDMzV3s7X0NDgyRuD+b4+fkDAwMDAwPLy8uvXYvds2f3ggULDAwMDQwM8O1Q0NbWVlhYWFDwpLKyUkFBYdOmTaGhoVAWAa1gYGAQEBCwbds2SguBGEt+fr6JiQmlVUwfGAxmsk8NTnb2iwEB2Nfb7e3Px8W9+fJFVkJiCIVKyM3NuXxZkJdXkJfXydQ0LjNTe9EiAICdkREA4FF5OQqFGmONkYGB5d/6UW52dtfT0g66u5PK/uHLl0/v3Vv69i35ioiRLBmAnQwlG379+jWXiAdw4iIieZWVeC1hZWXV0tIieEcICFohLy9v/vxI8tnX0vK6ccNi4UJHAmrKtrfXpqRs0dBwG18mFi8UFMzz8vLc3NzwWrVy5cqVK1cCAD59+lRQULB7t2dHRwczM7OMjIy8vIKoqCgHBwcbGxv2uElfXx8CgYDD4b9//66u/lJXVzcwMMDNza2vr79z504VFRU6OvKW1IUgOeLi4j9+/MBgMNC9B7WRkZHh4+NDaRXTR19fHxsO0bSW9vaGX79UZGUBAA2/fiH6+y6Dvt8AACAASURBVNX+PdujpqAQn5PzVwuH//nn8D//yM+bF+TmZqWndy4uLmDrVoZ/K/USY38QiXxXXd3S0ZGQm5v59GlrZ+dfxRAAibNaSQscDuck4nAiJwcHjr1zT5065enpycnJOf7S4ODg9evX7ezs5syZQ7ASCAiqAo1Gv3zZtGSJKPm2YGHhlpU1+PAhVUXFHq+FVVXJT5+esbG5Iia29O+zp0RW1qiwMBBfR3YEbKsXT09PAAASifz69Wt1dXVra2tTUyMCgUAgEAAANjY2NjY2Li6uuXNF9fX15OTkcCmMDUHlyMvL19bWysvLU1oIxP+DRqO/fPmiNF21qKiB3t5ejr85soNIpLO/v7u9/XxpaQBAb18fAIDz30Ki3JyccARiags7nZyEBQTYWFjSCwtX7dxZcfeu8fLlj8rLLbS1ibf/s7UVg8E8KC62NjDY4Uiu+uJU7cgKCQn9bmsTI7TzeEtrK44nKlAolIKCgp6enp6enqKiIhcXFwKBqK2tLS0tzcnJcXJygvpGQswkPnz4ICKCa8oNwWhp7YuLs1JWtsUxKDs01JeV5YVEItzdC0jSaYyXd15CQgNJQmtMTEzz58+fP38+8aogqB9smizkyFIVL168oIYmJtMJHR3d1KWwhlAoR19fQT6+yH/bpnKwsQEA4H192L4G3XA459+elptra2NfBEhJlbx5k/rkifeGDYj+fpLYZ2VhAQDs37gxq6hIREDgb78xgVD1Yy9xcfFvjY0EL6//8UNCQgKXmYcOHfry5YuOjk52dvb69eu1tbUdHR0TEhLmz5//7t278PBwFpa/1K2EgKAhnj17JilJ9hQaVlZeOTnjyspEXCb/+PHsyhUteXnTtWvjSeLFYhEQkGtoaCCVNYhZgqGhYUFBAaVVQPyHtLQ0kp/DoXI4ODimiHeihofX+vlhMJj4U6fo/01hkhQVZWNhqaypwf74vqZGSUYG9x2ZGBmHh4e5OThEBQVJYl9EQECAh4fcWTpU7ciamZll5ecTvDynsBD3xHAuLi4PD4/MzMzv37/D4fCfP38+evTIx8cHyiiAmHl8/vxZSGg6ntBpaXmVl1+eunwBtkzsw4eB69enKSvbkVaAkJDSp0+fSGsTYsYjIiLS3NxMi5XhZzClpaWampqUVjGtsLKy9k/S12kYjXYNDOzq6bl98uTw8PDA4OAwGg0AYGRgcF61KiQ6uqun53llZdKjRxv/bRyIwk4bHh5GowcGB1HDwwAARH//3ZycX21tHX/+xKam5pSUrNbVJaF9AMBma+tzcXEDSCSZEmQBlTuyK1euLHrxYmjcCTtcaGlrQ9LT8/Pzk1wVBAStU1NTIyAwHQ2lmJm55OVNpwjKwuHN16+vAgBs25bPy0v6BveCggrV1dUkNwsx41FWVv7w4QOlVUD8jy9fvsjLy9PTk6yZNq3T2NKS+OhRYUUFj6Ymq4YGq4bGxX/LZof7+vJycooZG9vu23dm3z5sSQEAQPCVK6waGlHJybGpqawaGgcvXQIAYDCYqOTkBdbWEqamV5KS7oWGaigrk9A+AODYrl0KkpJJjx5Z7dlDpncDRtmbzqqqqpiYmAsXLkw24eLFi6Cra/emTfhadg8IcPXw0NHRIUofNSEsLPz27Vt8KwFBQIxHV1fX3LxoevYaHOyJjTXZsaNsfCHY6urcR48OWFicl5ExINPubW1f4PDw6OhoMtmHmKkkJyc3NzfvIdtXLwRenDlzRl5efralFgAAdHR0ivHpUUq1bAsODty6VcbCghzGqfqwFwDA3d3dyMjI0shIUkwM91XFL150IpEzyYuFgCAVaDS6qWniRzHDw8jsbO/q6lw4vFlAQM7Y+NiCBf97bDQ4CL9/3+3z5yxWVl5Dw4PLlnlMPd7eXpuevvPHj+fMzBx8fDLv399TV3cZbZ+JiZ2XV2rr1sfs7IIE2G9rq05P39nY+IKDQ8jM7NTChROfh+Xllfzw4TuJ3jmIWYSent727dshR5ZKyMvL2717N6VVUAABAYGOP3/IV4F1ZkDVqQUAAGZm5tjY2PVeXl3d3TguqamvD4yIiI2NJaswCAgaBYFAMDNPXNUOhRqEwWDr1iX6+zcsX77z7l3Hjo467KXsbG8EojUgoMHZOeHBA99v30qmHk9K2sjLO+/Qod/btxd3d//IyzuERg9j7VtYnBMSUpGRMWhpqRwY6CbAPhqNunVrjZjY0kOHWu3tr6ekbG1pqZrwN2JgYBlpow0BgTuCgoLt7e3D/+b5QVCQlpb/Y+8+A5pI/j6Ab+gQQu8KIkhVAVGQ3rGCgKiIveMpNsR2dkTP7tlQD7soKnqKAlb6CTZABKSpIL0jhACBlOdF7nz8KyWETXYjv88rXHZmvuE8+WUyO1NFJBIl/tvyaUDR09PLh8dVe4P3QhZBED09vT+OHnVftCj348deb37+zz+Lt2+/du2aTN/fwbS3t587d2769OmOjo7Tp08/e/Ys/AoEv56WlhYRkS62TEYQRFSUNGXKycGDx0hKKo0d6ycjo1Feno4gCJ3emZkZ7uKyi0hUHDrU1tjYJz39Sg/XEQSprs4xNZ0nLCyhoKCjozNeUlLl/ftboqIkdfWxcXHBXl4hs2bd4rj/2tr8urpCF5edwsISWlr2enoT0tIud/d6YVt7wJlRo0ZlZmZinQIg0dHRbm5uWKfAhq6ubsEX+EypF3xQyCIIYmNjc+Pu3YBDh7YdPtzSzW4UlTU1SzZuvPr4cUxMjJaWVl+HqK+vHzt27K5du+Tk5Ozt7eXk5Hbv3j127Nj6+vp+xwcAR8hkcnczsv97W1VjY7GKykgEQRobizs6KGpq/249q6pqUl2d08N1BEH09Senp1/t7Gytqyv89CnW1nZ9amrI/fsrPnyIXLIkdtCg0f3rn4n8b4VaWdntGX7/nRAOQN/Y29snJvJoKTnoQXR09GTurK3Ev9GjR7+Ghw57g/c1st9oaGg8evTo3r17U9eskRISsrewUFdVlSQSG75+LamoiE9JEZaS2rx5s4WFBWf9b9q0SU1NLTU19dvnF8eOHfP29t68eXNoaCh6rwMAjFGpVCGhXvZFptGo4eG+5ubLlJQMEATp6GhBEOTbPK6YmDSVSu7hOoIgkycfDg112r6diCCIlZX/yJHeVGozk0k3M1vS//4VFPTk5IbGxQU7O+8oK3uTlxfzrdgFAC329vaLFi1at24d1kEGtLa2tsbGRjU1Lh5DiGcjR47MZuOz6AGObwpZFi8vLy8vr8rKyhcvXpRVVVEaGmRkZPTGjl26YYO0tHR/eo6MjExOTv5+FY6EhMTRo0cdHBygkAW/EiKRyCoQu0Ond964MYNIVHR3P866IiIiiSBIRweZdVRBe3uTqCiph+t0emdoqLOp6Txb2wAKpfb6dZ+4uGAnp21o9S8oKDxvXuSDB6v37lVVVNQ3MfH9VkD/TF0ddgMFnJCXl29qaurs7BQWFsY6y8D15MmT8ePHY50CMwQCQU1Hp6y6erCyMtZZ8IvPClkWVVXVadP6doB7r5qbm3/e2UpNTa2J7YfMAOALJBKph7KPwaCFh89kMpkzZ17/tmGWrKymsLBEZeV71nlglZWZrPMUurve2FhcW5tnbb1GSEhMWlrdxGRWZuZNViGLSv8IgigrD1+6NJb1dWios77+JG78rMAAN2bMmLS0NI4/6AP9FxkZuXHjRqxTYMne3j7h7ds5A3VxBTv4Y43sDzo7O9PT02NiYiIiIp49e5aTk9P/3XD19fUfP378w8VHjx7p6+v3s2cAcEVSUpJK7XpGlsGg37w5p62t0cfnGpNJp9HaGQw6giCCgsImJr6xsUFtbY0lJS/fv79tajq/h+syMhri4jKpqafp9E4yuTIz86aqqhGK/SMIUlLykkyuJJMrY2P31NTkftuW6wdwOBPoD0dHx/j4eKxTDFw0Gi0/P9/AwADrIFjy9va+/eQJ1ilwjc9mZN+8eXPixImyggITfX11VVVJCYlPTU33KiuzCgpMLC3XrVvHwWNeLBs3bly+fDmFQpk+fTqJRCKTyREREevXrz99+jS6LwEAbImLi3d2tnb5raamUtYpXLt2/bvph5vbMRubtawv7t5dsm/fYDEx6UmTDgwdavvthp+vCwmJzp17/9GjjbGxe4SFxXV1x48fvw/F/hEEyc+PSUk52dnZrqlps3RprIgIsctXRKU2S0lJ9f+HBgYmOzu7kJAQrFMMXKmpqQPtWNqfKSkpEaSlK+vqVBUUsM6CU3xTyNbV1a1cuZJEp+9atkxbQ+PnG95kZQUsW6Y5YsSBAwdERUX72v/s2bObmprWr1+/ePFiIpFIoVBkZGT27t07a9YsNOIDgCODB3c9Tykrq7l/f9ffEhUlzZrVxUmz3V3X0rJfufIV9/p3dQ1ydQ3qsqvv1dUV6Orq9nobAF0ikUhtbW1UKpWD3ymg/x48eODh4YF1CuzNnj37RkzM+nnzsA6CU/yxtCAvL8/DwyPA2/t8cHCXVSyCIGYjR94/dcpqyBB3d/e6ujoORlmxYkVFRUVycnJYWFhycnJFRcWKFSv6FxwAPFJRUWlpqcE6BS/U1ubr6elhnQLwMQsLi9evX2OdYoBKTU21srLCOgX23N3dI+PjYaFUd/igkC0vL1/g43M9KGiskVGvN8+YOHHnggXTp09va2vjYKzs7OzXr1+npaW9efMmJyeHgx4AwD89Pb3a2nysU/BCbW0+LHMH/QHLZLGSm5urq6srIMAHVQq3iYuLu3h43IuLwzoITuF9aQGNRvP19T2za5fmoEFsNrE2NV3h4bF8+fIrV670aSAfH5/79+9raWmpqalVVFQEBgbOmDEjLCxMUFCQo+wA4JShoeGtW1nf1pv+wqqrsw0M1mCdAvAxa2vrI0eOYJ2CX5WUlGRnZ+fl5RUUFBQVFTEYDCaTSfh2VJWmJmuWUU5OTldXV19fX1dX18TEREREBEGQyMjIKVOmYBgeV9asWePh4uLl5ARHFf4M74Xs+fPnPa2sRvXxocXpEyZEJya+ePGC/XXiJ0+ezMjISEtLMzH5d2f19PT0qVOnnjlzxt/fv2+hAcA3BweHfftWWVr+4itnGAy6nFy9AjwhAfpBQkKCTqe3tbWJi4tjnYU/NDQ0PHv2LDY2NicnZwiFYqKmpqeo6KakNNTeXribWaE6CiWvtjbv/v3bNTUby8sl9PQcHBz+/vvvhIQE3mbHL2lp6dF2drGvXrnAZnA/wXUhy2AwwkJDn1+8yEHb3atWrTl0iP1CNjw8/ODBg9+qWARBTE1NDx48ePToUShkwS9GVVVVSqqSyWQQCL/yx3bl5WmmpqZYpwB8z8rKKjU11cnJCesguEalUqOjo69du9aUleWmr+8/bNhId3c2pw8ViEQbItFGU5P1x4bW1r9fv64pLHR0dJw8efKcOXM43o/oV7Jx48bpkybZjxkjLITryo33cP1rLDU11cLYWIyjx0WHqKl1NDay/9RXXl6epaXlDxctLS1zc3M5GB0AnDM2Nq6oeId1Cu76+DHW0dER6xSA78Ey2Z41NDTs2LHDQkvrXUjIwWHD4pYuDbC1NVJV5fhDcDkJCSaTud3ZOXHKFP38/DVubhMmTEhKSkI3Nt9RVlaevWzZwUuXsA6CO7guZJ88eTLBlvNlfK5WVuz/60Mmk5V/OgJOVVWVTO72DCQA+Ne4ceNycx9inYK7Pn58Zm9vj3UKwPcsLS1fvnyJdQo8qq+v37p161Qzs+GfPr319w9yddVBaSVPVF6eu4GBmJDQDCOjh/Pnhxgb39y0aeLEiQN8scGSJUsev3v3pbIS6yD4gusJ6qKioqX9+DRHf+jQ958/s3//jRs3fnhAkrUyneMAAOCWm5vb6tV/ODvv+FUfHaitzRs9WlFGRgbrIIDviYqKCgoKtrS0SEpKYp0FLxgMRmho6J3Dhzfa2+9dtgzdzikdHZSODqXvftpacnIhnp7VLS2Hd+48o6Jy6NAhjW424vy1CQoKHjlyZMmaNY/PnBGE/Rz+g+tCtqamRllenuPmKoqKT9leGDB8+PCDBw92eZ3jAADglpCQkJeXRXFx8tChdlhn4YqMjOvr1s3FOgX4RdjY2Lx48WL8+PFYB8GF9PT0TZs2uYmLP160iBvl1NPCwnE6Oj9fV5aUPDRpUk51tZ+rq92CBevXr2ftbzCgmJube8yeve3kyT/WwH4s/8J1RS8hIdHa3s5x89a2NiKx64Mrf5bdPY4DAIBns2fPzsgIwzoFVzCZjMLCp+PGjcM6CPhFwDJZFgaDsX///qC5cy+bm6+xtubSpGDkhw8ehobdfXe4snLMwoVKaWkTJkz49OkTNwLgnL+/f1lHx5OUFKyD4AWuC1lVVdXKGs7PH6qoqVFTU2Pz5vr6ej8/PwsLi/nz51dUVHA8KAD8wtzcXEqqqLm5HOsg6Hv//taSJZMH4GwN4BJzc3M436uoqMjFxUUtI+P+vHmDpKS4NAqNwSiordVTVOzhHgKBsNjM7PLYsUvHjz9+/DiXkuDZiRMn9oSFFXzbkXdgw3UhO3r06NR3nD9YnZKRMXr0aDZv9vf3f/v2rZeXV3Fx8Tw40RgMDOvXr09OPoZ1CpQxmYyUlFNr4HM3gB5hYWFxcfGvX79iHQQz7969m2lvv9fAYB6Xt7RL+fLl2z5cPdOQkYlesCDr+vXAwMCB9jSLrKzstWvXFmzfXlFbi3UW7OG6kHV3d3/A6ac5TCbzbU6Oubk5m/c/e/bs9u3bmzZtioqK+ueffzo7Ozkb9wfv378PCAhwdXW1trb28fE5cuQIhUJBpWcA+m/ChAmCgmkUCru71PGF3NyoOXMcpaWlsQ4Cfil2dnbJyclYp8DG48ePV3l5PZg/35L7j1hFfvjgwfajKeLCwue9vYcUFk6bNq29HwsR+dHQoUPPXLnis2FDY3Mz1ll6x2Awzv/9N5c6x3Uhq6SkJCov/z6fk0PhIx4/dp0yhf0nsuvr64cMGYIgCIlEkpGRaWho4GDQH9y6dcva2rq0tFRGRubdu3dSUlLR0dE6Ojp5eXn97xwAVKxbty4xsYvHHPkUg0H/559jq1evxjoI+NUM2GWyDx48OOTvHzlvnjJPNm14WVLS13J5lZXVZAEBHx+ftrY2LqXCJ2Nj433Hj09ZvRrn87KUtrbYV68Uul/33E+4LmQRBNm9e3fgwYMMBqNPrVrb20+Eha1bt65PrW7cuBEWFhYWFtbe3n7nzp2w//Spk+9t2bIlKioqIiIiIiLi6dOneXl5cXFxfn5+8FsW4MeUKVPk5T9WVmZiHQQdKSknAwKmKSkpYR0E/GpMTU3T09OxTsFrcXFxpwMDHy5YICchwYPhcqqr9RUVBfq+J+CiMWPmkkhz5syh0+ncCIZbtra2f12/7rV2bSZHU348UF5TM2758uGjRnl6enJpCAK2K0uysrJCQ0NPnDjRwz379u1rLysLYrv4YzKZswIDff38pkyZwn6SESNGdPctjjcukJSUrK2tZZ3QTaVSBw0aVFdXV1FRMWzYsNbW1r72pqKikpGRoaqqylkYALpTUlLi4rJ00aLH/L6nbHNzxatX854+fSoAOywCLvDw8Lhw4YICSnv+419KSsqO+fMfzJ8vISzMmxH/iI8frqw8hdOpu7CMjCfCwlevXuX3f8r66tOnT7Nnz963ZIkT28speSPn06fFO3ceOXPm0qVLW7Zs0dbW5sYofPDP/ZYtW0paWw9fvMjOzR2dnX47d5o6OPSpikW4s/2WmZnZ7t2729ra2tvb9+zZY2xsjCAIg8GQ4MlbWwDYpKGh4etrkZ5+Besg/fXo0cadO3dCFQu4xN7efuAclPrly5cNs2Zd8/HhWRWLIMjzjx9du9pBlk1zRo3SrqoKDg5GMRJf0NbWfvr0aWhs7JoDBzpQesKnn5hM5vHr11efOhURHW1tbc3VsfjgX3wCgXDp0iUKkei7fn1pVVUPd2bm5U3287P38NiwYQPP4vXg9OnT9+7dIxKJRCLx5s2brInn0tLSlStXYh0NgP+xY8cOCiWioiID6yCcS0k5NWXKMNt+HGoNQM8GzjLZjo6ORYsWhXp7q5JIPBu0kkyWFhMT71/dvMvFJffu3SdPnqCVil9ISUnduHFDzchosr9/CdZn2DY2N8/bujWfTI6OjlZXV+f2cLg+2esbAoGwc+fO1NTUeb//rqOoONXV1XHsWNH/Nolsbml5nJx8+/FjpqRkyJUrOv14P4cuQ0PDnJyc/Px8JpOpp6cnLCyMIIilpaWlpWXPDQMDA0tKSn642NTU1Ne1wgCwSVBQ8MKFC5aW0xcujBYV5dYOkdxTUpJKpz/eseMB1kHAr8zY2DgrKwvrFLywbt06PxUVQ96uNX+Ym+tuYND/fkK9vcf7+eklJGiyt43XL4NAIGzatMnW1tZn/fqplpZr58wRFuJ1jcdkMq/HxPx59+7WrVu9vLx4Myh/FLIslpaWcXFxL1++jImJORoRQafTCa2tCJEoKirq4OCw++hRHB4nKyQkxEGqXbt2/bz/V2JiInxmCrhHRUXlxImN27cvnzkzjEDgp79pFEpddHTgixe34X8QwFUCAgLy8vJVVVUqKipYZ+GiyMhI6ps3M7y9eTxuVG7uhWnT+t8PUUTktKenn5/fo0ePBuC/CVZWVsnJySdPnnRYvDhoxQrnsWN5NnRmfv7GY8eMbWwSEhIkebLHBQs/FbIIghAIBHZmNPHj/fv3ly9fzsrKam1tHTx4sLm5+fLly3s9OLfLvwEDbfU64D13d/eKiopLl1Z4eZ3FOgu72tq+hoVNffjw7KBBg7DOAn59Dg4OiYmJPj4+WAfhlubm5v2rVz9fsoTH45KpVEpHhyLbp8r3zFhV1aWw8OzZsytWrEClQ/4iJCS0bt06Hx+fP/74448LF9bNnTvJxoarJcSrrKz9Fy9KqKj8eeGCARrT6n0y4N6s8BLsIwv4jp+fn6ur4vPnu7EOwhYarT08fOaFC7tHjhyJdRYwIPzyy2S3bNmy08WFyPPjnZ8WFk7Q00OxwwAbm5uHD5eX/4JHcLNJTU3t5MmTNx48eFFe7rRkScitWw1NTegO0drefj06etLKlReTkg7/9df169d5X8UifDcjy2QyWUsLXr16RafTCS0tCInEWlowadIkvC0tYO0ja29vjyDIixcvNm/enJycvHv37tWrVz99+hTrdAB0LSgoaNGiRf/8c8zGpm87MfMYjdZ+8+acrVtnOTo6Yp0FDBTDhw//8OED1im4JSMjoyQ+fsL8+bwf+sGHD9udnVHsUFBAYLeLy5YtW65evYpit3xHSUlp3759lK1b79696xscTGIwfMaPtx8zRklOjuM+mymU5PT0u8+efWxo8Pb2vnrvHrZ70vFTIZuamvr777/ryMpOdXLaFhT0/w97USiPU1J2rlnDlJbev38/fh72qqmp+XZG7pgxY3JzcxEEWbp06YEDBzDNBUBPCATCxYsXt2zZ8uDBKnf34/hcL0uh1F6/Pv3PP9e7u7tjnQUMIAQCQVVVtaysbPDgwVhnQd+OHTuOTJ7M+3FpDMan+vph8vLoduuorR1y/XpmZiZr78uBjEgkzps3b968eZ8/f/7777+XHD3aUFpqpKtrNny4gZaW7pAhcj2e6d3S2ppfXFzw5Uvahw9vcnLE5OWtrKxW7dw5atQonr2EHvBHIctkMoOCgvJSU69u3KiurPzDd6WIxBmurjNcXTMLClbMnbtg1arZs2djkvMHrH1kd+7cSSAQgoODYR9ZwC8IBML+/fuDgoLu3Fk8deo5QUFef87Ys6amshs3Zp4/v8vFxQXrLGDAcXR0TEhImDNnDtZBUJaamipfWalrY8P7oV8UF9twZ4eBIFfXnXv33r59mxud8yMtLa3AwMDAwEAGg5Gdnf3mzZs7795lh4XV1tYibW1EcXGiuDiJSEQQpLWtjdLWRm5tZTAYMqqqBgYGI0aM8F6+/I8xY4R5uLUwO/igkGUymQsXLhwhKxu+b1/Pdxrr6kYfP+5/4EBFRQUetpI9ffq0l5fXwYMHCQTC0KFDIyMjEdhHFvCPHTt2aGhc3rNn3LRpF+XktLCO86/8/Ee5uUH37oXgZDIADDROTk4HDhz49QrZI0eO7HdywmToyA8fphsZcaNnAyUl5NmznJwcvK08xJyAgICRkZHR//7YKRQKhUJpaWlBEERcXJxIJEpJ8cFujHj80PAH+/fv1yESA+fOZedmEWHhc1u3ZsTFPXz4kNvBesXaRzYrKyszMzM3N5f1P5KlpeXu3fzxJA0ACxYsePgwJCVlfnb231hnQRgM2qNHm6nUsCdPnkAVC7Ciq6tbUFCAdQqUffz4UaCgAPUP99n0urR0LNe2zd9ob886jQj0ikgkKikpaWlpaWlpqaqq8kUVi+C/kM3Ly3v55Mnvixax34RAIFzYsePgjh2sdxXYYu0jO2LECLxNxQPAJkNDw6dPn8rIxN+4MbOpqRSrGEVFyaGhzvPm6V6/fp1f/nkFvypNTc3i4mKsU6Dp4sWLyy0sMBk6u7raQElJgGubQ40ZPLjg+XM81AOAS/BeyO7atWvfypV93f9MXFR01cyZR48e5VIqAAYUcXHxkydPXrgQmJo6LyFhP41G5eXozc0Vt27NbW+/kJp6e1Ff3tMCwCWOjo5xcXFYp0ANnU5PSEhw0MJm+VBkTs4UQ0OuDjF1xIj79+9zdQiAIVwXsjU1Ne3V1cO1tTloO93F5dm9e0wmE/VUAAxMY8aMiY2N9fSUPXfO7sWLE52drdwesamp7OHDNS9ezDp+fNnly5eVf3rQEwBM/GK7ycbHxzuIiXFvTrRnsZ8+uQwbxtUhZhob37x5k6tDAAzhupB9+PDhFDs7ztoSCIQxhoavX79GNxIAA5mAgICfn19BQaKrK+HePdv4+D+amyu4uY+hLQAAIABJREFUMVBFxbt795a/eDF769YJCQkJtra23BgFAM4MHTr08+fPWKdAzf3796eNGIHJ0GVNTTJiYuJcXnqnSCTSCwub0D4OAOAErgvZtLQ0y348yWhlbJyWloZiHgAAgiBiYmKrVq1KSUnx8VF59WrepUuTMzPDUZmgbW6uSE4+EhJiWV9/ODh4WmJi4sSJE/vfLQCo09PTKywsxDoFOjIzM0epqWEydHReHrfXFbA4amsnJCTwYCDAe7jefquyslK1H8dFqCkqZn76hGIeAMA3oqKiCxcuXLhwYWlp6fXr1588mVxWJqSl5aCj46KmNor9rWfb25u+fHlRWPi8tPSVkZH8jBnTwsOfkkgkroYHoJ9Yy2Txc/4Ox8rLy1Wamvr6IApaovPyLk2fzoOBnLS1w+LjPTw8eDAW4DFcF7Ktra0SYmIcN5cQE2tt5foyPgAGOHV19c2bN2/evJlMJicmJsbF3UpM3NHR0VFZKaGkZCApqSgqKiUiQhQWFkcQhEolU6ktHR2Ur1+/NDR8VlWlSktLm5ubL1kyzdz8oJAQrv9FAuAbR0fHwMBAPz8/rIP0V2JioiNGj3mRqdS2zk55npwQNEpNLfDJEx4MBHgP1782VFVVK+vqhqiqcta8orZWDaOPSwAYgEgkkpubm5ubG+uPFAqloKCgvr6+qamptbW1ra2RdQ+RqEAkEtXVvYcOHQrb0gE+NXjw4LKyMiaTidVcJlrS09Nncm0P1549KSiYoKfHm7EEBQREKyra29vF+jE7BvAJ14Xs0KFDC0tKOC5kC7580bK2RjcSAIBNRCIRji0Av7Dhw4d/+PCB34+MysvLMxg7FpOhIz982MXDU6Z1FRULCgqMuHOEGMAQrh/2cnNze5iUxHHzpy9fjhs3DsU8AAAAAMuvsQlXS0sLUYTdFe0oojEYxY2N2jw8S0xPQSEvL49nwwGewXUha2pqmpab297RwUHbL5WVYkpKkpKSqKcCAAAAnJyc+P1BeCqVKlrBlR30evVPcbHt0KG8HFFPUTE/P5+XIwLewPXSAgKB8NuGDYeuXt2+ZElf224+eXL3wYPcSAUAAAAoKSlVV1czGAwBAVxPCfWgpqZGpZsdQjro9ICoqEf5+ZVkso6Cwh5X12/7ZJGp1KV37z7MzZUVF9/m7Lz8v5UJx1+8uJyWll1VtdjM7KyX17eu/CMjH3z4UN3SoiwpOW/06CBXVwEC4e+cnMqmJu2DB/vfP0txY+Pwo0dthw593M35f4OkpSsrKzn9UQH8wvv/fr6+vskfP6b38eOA28+eSWtqwlIYAAAA3GNsbPz+/XusU3COTCaTREW7/BaVRiMQCLdmzSretGmFhcWMGzc+1tezvhUQFVVDoRRv3hzu67shOjq5qIh1fbC0dJCrq4+x8Q9dzTAyil+2rGrbttuzZ59//Tr83TsEQV5++aJMIqHSP8uqBw9MBw3q4cVKiYqSyWS2fi6Ar+C9kBUQELh69ar/gQOfy8vZbPLPu3d/PXt2/PhxrgYDAAAwwPH7MtmWlhbJbhbIkkRFT06ZMmbwYCVJSb+xYzVkZNLLyxEE6aTTwzMzd7m4KBKJtkOH+hgbX0lPZzXxHjHC3cBA5qdtAeyGDtWWl5cVF9eWlyeJikqLiWVVVZmoqZ3y8EClfwRB7ufkEBBksr5+Dy+WBIXsLwrvhSyCICoqKhdv3Zq1d28sG+fNnr9/f9eNGzdv3hTt5l0mAAAAgAo7O7ukfjyRjDkymSzJxu/KKjK5uLFxpIoKgiDFjY2Ujg6T/7a2NFFVzamu7rWH3588UdqzR23v3kVjxrgZGETl5rp9V3T2s39KR8fmx4+Pu7v3fBtRRKSlpaXXqIDv8EEhiyCIvr5+VFTU2djY2Vu3fior6/Ke1zk541euzG5ujo6OVujHeWAAAAAAOxQVFRsaGuh0OtZBOMRgMAR62weXSqP5hocvMzc3UFJCEKSlowNBENJ/87jSYmJkKrXXgbY4OKStXn1lxoxDSUn/FBc/zM0dp6uLVv9BsbG+xsZD5eR6vk2AQGAymb1GBXwH1w97fU9BQSEiIuLNmze7Tpwoy8010dNTV1aWlJBoaG4uqazM+vjRxMbmzPXrWhidUAIAAGAAMjU1TU9PNzMzwzoIJ0gkUs9lYiedPuPGDUUi8dt8J2spArmjQ0pUFEGQpvb27lbZ/s9AoqIkUdFZJibJRUUbY2IWjBkjJiSESv8famoiP3x4t2ZNrxlaOjpgI6NfEt8UsixmZmbXrl3r7OzMysqqqqqiUChDZWTc1dQMDQ35/XgVAAAAfMfR0TEuLo5PC1lJSckeClkagzEzPJzJZF6fOVPwv50ZNGVlJYSF31dW2mhqIgiSWVk5XFmZ/RE76PTPjY0LR49Gq/+koqLSr1819+9HEITS0dFBp2seOFC8adPPd5KpVFI3WzQAvsZnhSyLsLCwqakp1ikAAAAMdPb29n/99demrion/OthRpbOYMy5ebOxre3e3Ll0JpNOowkLCAgKCAgLCvqamATFxt6aNSu/tvb2+/dRCxawmtAYDBqDQWcw6AxGO40mJCAgJCBAplIvvX3rbmAgLSYW9+nTtYyMABsbYUFBtPqfb2rq+d++XadSU1O+fAn39e3yFZGpVCkpKXR/gAAP+LKQraysfPHiBWtGVkZGRk1Nzc7OTlpaGutcAAAABhZpaWkKhdLZ2SksLIx1lj5TUFCo6eb5p9Kmplvv3yMIIrNrF+vKMTe3tTY2rC+W3L07eN8+aTGxA5MmfTvXYNfz53vj4lhfn3/zZpO9/f6JEwUIhEf5+btjY9s7O7Xk5IbKyu4dPx7F/sWFhcX/+8lLioiICAoqd7N+oJpMVuL0xHuAZxivfc7KygoNDT1x4gQ7NzOZzIiIiPPnz0t1dNiPGqWupCQpLt7Q3FxSXR2fkSGspBQQEGBnZ8ftzFhRUVHJyMhQhf8PAQAATzZu3Ojp6WllZYV1EE7Ya2kl+vnxZqydz56NVFGZNnIkb4b7wdlXr2RmzJg5cyYmow9wS5Ys2bJli7a2Njc655sZ2cLCwoULFzpoa/+9YYOkuPgP3w309a2sr9928ODRo0cvXrwo19vTiwAAAAAqWMtk+bSQldDTo3R0ELvZTRZFNS0t8Z8/73Jx4fZA3cmvrZ3f40azgE/xx/ZbycnJcz09Q3/7LXjp0p+rWBZVefkLmzf7OzhMnjz506dPPE4IAABgYLK1tf3nn3+wTsEhHR2db0dqcdXhpKSNdnYYPpZdUFuro6OD1eiAe/igkM3Pz9+6atWjw4cNhgzp9WaXMWOurF49f/78r1+/8iAbAACAAU5SUrKjo6O9vR3rIJwwNTV9083u7Cgqb25OKy93MzDg9kDdYTKZzYqKRCIRqwCAe/BeyFKp1KVLl17dtk2W7V0zdNXV9/n6Llu2jKvBAAAAABYrK6uXL19inYITzs7OsR8/cnuUAwkJvzs6cnuUHmRWVhobG2MYAHAP3gvZ48ePz7ey0lRR6VMrO2NjVSbz0aNHXEoFAAAAfOPo6BgfH491Ck6oq6uXEIlcfey7qKGhoK7Oedgw7g3Rq/jPnx0xraQB9+C6kKXRaHcvX543YQIHbbfMnXvs2DHUIwEAAAA/sLKySklJwToFh/T19fPr6rjX/774+B3Oztzrnx2Jnz//wpsaDXC4LmQTExNdzcyEhTjZWkFFTk6ira2qqgr1VAAAAMD3xMXFCQQChULBOggnvL29b2Zmcqnz/Nra6pYWKzYeceGe+tbWtsGDFRUVMcwAuAfXhWxsbOx4c3OOm48zN+fTz3oAAADwF2traz6dlB03btzTggIurS4IjovDcMstljtZWT4+PthmANyD60L2y5cv2oMGcdx82KBBxcXF6MUBAAAAusa/y2SFhISspk9/8eUL6j2/r6xsp9FM+/F7HBV3s7OnTZuGbQbAPbguZGtraxVlZDhuriQrW1NTg2IeAAAAoEsWFhavXr3COgWH5syZczktDfVu8TAdW1BXpzBmjJSUFLYxAPfgupCVkpJq7seSo+bWVvi7CwAAgAdERERERESam5uxDsIJExOTamXlooYGFPt8XVoqKiQ0XFkZxT45sCc2dtOmTdhmAFyF60JWVVW1oh8njpTV1KipqaGYBwAAAOgOXx/xtWHDhoOJiSh2uDc+ficOpmOb1dVhB9lfG64LWWtr69i3bzluHpeebmNjg2IeAAAAoDv8u0wWQRA7O7s8cfFKMhmV3pKKipQlJYfJy6PSG8cOJyWtX78e2wyA23BdyI4fPz46NZWztp002of6+uHDh6MbCQAAAOiSmZnZ235MvmBu+/btm1A6SGhPbOw2JydUuuLYu4qKCkVF2D72l4frQlZWVnbQ8OEvsrI4aHshKsrb2xv1SAAAAECXhISEJCUlGxsbsQ7CIScnJ4GRI+M+fepnP88/fjRQUtLox7Pa/cdgMtdGRYWEhGCYAfAGrgtZBEH27Nmz/fz5ThqtT63qmpqupqT4+/tzKRUAAADwMzs7u6SkJKxTcO7IkSPbnjyh9vF37veYTGZwXNzvWJ8He/7Nm/FLlmhoaGAbA/AA3gtZdXX1lb//vuzgQfabUDs7fXftCgkJERUV5V4wAAAA4Ad8vUwWQRB5efkFW7cGx8Vx3EN0Xt5YdXUVEgnFVH31pbExrLY2ICAAwwyAZ/BeyCII4u3trWFmtuLIEXbmZb+2tEzbtm1RQICJiQkPsgEAAADfjBo1KiMjA+sU/bJs2bJSdfXIDx84aMtgMvcnJGy0t0c9FfvaOjvn3r598eJFmMwaIPigkEUQZPfu3ZZTp04MDMwoLOzhtsevXrlt3Ljhjz98fX15lg0AAABgERQUlJWVra2txTpIv5w+ffrQp0/FfV/sezc720VHR15Cghup2LQhJsZ///5hw4ZhmAHwEn8UsgiCzJ0798Ldu0diY2fs2BH+/HnVf/s20xmML1VV5yIjJ6xf/7yy8mFiIjyiCAAAACsODg4JCQlYp+gXIpF46tSphRERZCqV/VY0BuNYcnKArS33gvXq4tu3NCOjGTNmYJgB8JgQ1gH6YMiQIWFhYWVlZffv319z/Xp9fT2BQCAQCCoqKq6uruG//y4rK4t1RgAAAAOao6PjuXPnpk+fjnWQfjExMdl18eL0Zcvuz5snJsRWqXDj3bsphoZS2H2gH5GV9URAIBx2Khhg+KmQZRk8eLC/vz/sSAAAAACHjIyMsrOzsU6BAnt7+7IdOxYfPnzNx0eAQOj55g46PSQ1NXbpUt5k+1nKly9nKysfPnwoIMA3HzUDVMB/bwAAAAA1BAJBSUmpvLwc6yAomD17tvXSpb7h4b1uyHXp7VtfExOiiAhvgv3gaWHhlpycW7duSWC6PBdggs9mZGk0WkxMzL179z5//ixMJhMQhM5gMGRkTExMpk6dCqtjAQAAYM7R0TExMXHWrFlYB0HBihUrBg0aNCEgIGL2bAUisct72jo7L719m+jnx+NsLKGvXz/s7IyJiSF2Ew/82vipkL1169bp06cn6ehssbXV/W5fAiaTmVZYePvUqeDg4O3bt9tiutIcAADAAOfk5HT06NFfo5BFEMTDw0NUVNRz+fKrPj5acnI/33Du1atFZmai7C2lRRGTyfwjISGDRIqIiIDNtgYs/ihkOzs7V65cKdfU9CgwkCgm9sN3CQTCGF3dMbq61Y2Na3fseDV5cmBgICY5AQAAAH19/dzcXKxToGnChAlaT58uWLLET01t9qhR33+LTKXeev8+iefTsRXNzQsjIiatXHl79WpCb0t4wS+MD9bI0ul0Hx8fa2np/YsX/1zFfk9ZVvbG5s31b99u3ryZZ/EAAACA7xEIBHV19S9fvmAdBE26urqPHz9OlJJa9eABpaPj2/VTKSkrLCyEBQV5GSb+06fp16/vuHRpzZo1UMUOcHxQyAYEBDiqqs53dWXnZgKB8MeiRfXv31+4cIHbwQAAAIAuOTo68vtusj+TkJD466+/nDdsmHjp0sPcXARBGtvaovLyZvHwKM1aCmVhREQ4gkRlZFhbW/NsXIBbeC9kX716VZ2ZucrDo0+tTvv7Xzp2jN/PVgEAAMCnnJyc4uPjsU7BFZ6eno+ysv5RVva5cWP706frbGwEebLjFZVGO/Py5azUVL9Tp/766y/YOR6w4L2QDQoK2r94cV9biQgJ7Zg9e9++fdyIBAAAAPRs2LBhnz59wjoFtxCJxAMHDqwOCYn49CkiK+tNWRlXhyNTqYeTklwePxZ1d3/8+LGFhQVXhwP8BdeFbElJCYlC0VRW5qDtuNGj054/p/W29R0AAADADVpaWr9wLYsgSGRk5MWLF3fdvHm8sdEpNPRyWlqfjrRlx9uystUPHjg9fKgwfXp8fPyiRYsEebsYF+Afh4Xsx48fb9++/f1TmXQ6/c8//0Qp1b8iIyPdxo7luLmVoWFycjKKeQAAAAA2OTo6/qqrCxAEKS8vT0tLmzx5soGBQVhYWFhSUp25+fjHj+fdvn0/J+drWxvHPTOYzIyKij/i4y1Onz5FJnsEBb169WrBggVCPN/eC/AFTgrZyMjI4cOHb9261djY2N/fn06nIwjS2dm5bt06dMNlZWWZ6+lx3NxMT+/XOCcQAAAA3/mFl8kiCLJ///7ff//92x/V1NQCAwNTUlICL13KNTCY+fKl419/bXv69E5WVlZVVa8Hg1U0N8d9+hSSmjrzxg2bBw/OUanDFi+Oy8u7fPmys7MznDoLesDJ+5sdO3acOHHCz8+vsrJy1qxZvr6+169fRz0ZgiCVlZWq8vIcNx8kL/+2ogLFPAAAAACbNDQ0iouLmUzmr7c/VFFRUWFhobOz88/fMjIyMjIy2rJlS3t7+8uXL7OzsxPy8j798w+VShUsLWUiCFFERFRQEEGQr+3tDCYTQRCGurqKioq+vr6uk9NBKysNDQ1evx7AzzgpZAsLC6dOnYogiKqq6uPHj6dNmzZt2rSrV6+inQ2h0Wj92ZpOWEios7MTxTwAAAAA+wwMDPLz8/X19bEOgrJ9+/bt2LGj53vExMQcHBwcHBx+uE6hUDo6OhAEkZaWhqlW0H+c/B1SUVEpKSlhfS0qKnr37l0CgeDl5YVqMARBEFVV1cqGBo6bV9TXq6mpoZgHAAAAYJ+jo2NcXBzWKVCWn59fU1NjZWXFWXMikSgrKysrKwtVLEAFJ3+NJk6ceOXKlW9/FBERuXPnjqKiInqp/qWtrZ1XWspx89ySkmHDhqGYBwAAAGCfk5PTr3csQnBw8M6dO7FOAcC/OFlacOzYMer/brEhJCR048aNAwcO9NCqpqbm/v37P1wsLy9v6H7O1dPT8/iGDRPNzDgIiSDI0/T0VSdPctYWAAAA6CdVVdXKyspfaZlsZmYmlUo1NTXFOggA/+JkRlZERIREIv1wUVBQUFNTs4dW1G62l2Mymd01GT58eD6F8rWlpe8ZkZwvX1QMDcXFxTloCwAAAKBixIgRWVlZWKdATXBw8K5du7BOAcD/6++ubFlZWX///TedTndzczM3N+/hTnV19WXLlv3cPDQ0tIdWa9as2Rsefmjp0r4G237lyr7z5/vaCgAAAEARazdZIyMjrIOg4PXr12JiYoaGhlgHAeD/cTIjKyMjw5pejY+PNzMze/36dVZWlq2t7YMHD9COh3h5eeVQKHHv3vWp1YXHj7UsLH69B0UBAADwFwcHh19mmezevXthdSzAG04K2aamJtZ6gODg4N27d0dHR9+7d+/06dNBQUFox0MIBEJYWNjWe/eyi4vZbBLz+vXf+fn79+9HPQwAAADQJ0pKSnV1dayTg/haUlKSsrIyPEIN8KZfm18UFBR4enqyvvb09MzLy0Mj0o/k5ORu3769Kjz8Tm/nzdIZjEMREZcyM2/evAln2QEAAMCDUaNGvevj54o4tGfPnm3btmGdAoAfcVjIXrt27fLlywQCob29nXWlra2Ne7Wjurp6TExMamvr+N9/f5aeTvvprW0rlXorMdFu/XohQ8Pbt2///CwaAAAAgAnWMlmsU/TL8+fPDQ0N4cwtgEOclJ6TJ0+OjIxEEMTIyKiiosLY2BhBkISEBNYXXCIuLn7kyJGPHz+GhITs3LNHRUBAS0VFQVq6sqGhsLycIi7u6OgYmZiooKDAvQwAAABAX9nb21+8eDEwMBDrIBxiMpnBwcE3b97EOggAXeCkkI2Kivr54tSpU7lxuNcPhg0bdvToUQRB6uvrS0pK6uvrVVVVNTQ0YAoWAAAAPsnJyTU3N3d2dgoLC2OdhRNRUVFjx45VUVHBOggAXUBtMQCRSESrK3bIy8vLy8vzckQAAACAM2PGjElLS7OwsMA6SJ8xGIwDBw6wPoYFAIf48omo9+/fp6SkfJuR1dTUdHBw6Pk4BgAAAAArrGWy/FjI3r1718XFBWaOAG71a9cCHuvo6Dhy5Mjo0aOPBwRIFxZ6yMhsHDXKRVSU/vbthtmzLSwswsPDezgnDAAAAMCEvb19cm8b7+AQjUY7duxYQEAA1kEA6BbfzMimpaWtWbNm1vDhqVu2iHy3PYK2ioqNgcFiF5em1tYj9+9PuHz5/Pnz6urqGEYFAAAAvkcikdra2qhUqqioKNZZ+uDGjRseHh5SUlJYBwGgW/wxI3vnzp0tixf/vXTpiokTRbrZ5EtaQiLI1/fo5Mkzx4178+YNjxMCAAAAPRg7duzr16+xTtEHHR0dISEh/v7+WAcBoCd8UMimpKRc2Lcvats2JWnpXm8erqFxf8uWtfPmlZaW8iAbAAAAwA5HR8e4uDisU/TBpUuXfH19efwkNwB9hfdClkwmb1y8+HpAQHcTsT9TlJIKXbFiyZIlsF4WAAAATtja2qakpGCdgl1tbW2XLl1avnw51kEA6AXeC9lDhw6t9/CQk5TsUytDdXUrObk7d+5wKRUAAADQJxISEjQara2tDesgbDl37tyiRYv4a0UvGJhwXchSqdT4O3c8x47loO06d/dz586hHgkAAADgjLW1NV9MypLJ5Fu3bi1cuBDrIAD0DteF7PPnzyeYmhIIBA7aSklIKFKpRUVFqKcCAAAAOMDaTRbrFL07derUihUr+PQcMjDQ4LqQjY+PdzU25ri5q4lJUlISinkAAAAAjllaWr58+RLrFL1obGyMioqaNWsW1kEAYAuuC9mysrIhioocNx+iqFhSUoJiHgAAAIBjYmJigoKCLS0tWAfpyZ9//rlu3TpBQUGsgwDAFlwXsvX19fIkEsfNFaSk6uvrUczTVwwGIzQ0dO3atU+fPkUQJCgoyMbGZuXKlU1NTRimAgAAgBUbG5t//vkH6xTdqqmpiY+P9/b2xjoIAOzCdSErLy/f0I93rvVkMrbHQ2/cuHHfvn0UCmX58uWrVq168uTJzJkzMzIyVq9ejWEqAAAAWMH5MtnDhw9v2rSJs0dTAMAEro+oVVNTK6uvZ+cchC6V1tUN6scS2/4LCwt78eKFtrZ2YWGhrq5uaWnp4MGDp06dOmrUKAxTAQAAwIq5ufn27duxTtG18vLytLS0gwcPYh0EgD7A9Yyso6Pj03fvOG7+7N07Z2dnFPP0FYVCUVVVRRBk0KBBCIIoKCggCKKoqMgv+wgCAABAl4iIiLi4+NevX7EO0oX9+/dv3boV6xQA9A2uC1knJyeOC9n2zs5SBBkyZAi6kfrEwsJi7dq1SUlJq1ev1tPTO3r0KIVCOXr06PDhwzFMBQAAAEN2dnbJyclYp/hRUVFRYWGhk5MT1kEA6BtcF7JEItFs4sSHb95w0PZIZOTSpUtRj9QnISEh2dnZ7u7u7e3tsbGxV65ckZSUPHDgwKFDh7ANBgAAACv4XCa7d+/eHTt2YJ0CgD7D9RpZBEE2bdo0xdraYcQIkrg4+60+V1c/Ly+PxXobPB0dne8PccnOzi4uLtbQ0Oj10L8VK1YUFhb+cLGlpQX2QwEAAH43evTojRs3Yp3if+Tn59fU1FhZWWEdBIA+w3shKycnt/PEiXnbt9/ZuFFQgK354+bW1vnHj1+MjBRg736eERYW1tHRYefOkJCQny9OmTJFvC/VPAAAABwSEhKSlpauq6tjPTiBB8HBwbt27cI6BQCcwFep1yVXV9fJS5Z47d/f1Nra681F1dWT9uwJOn2azZKR296/fx8QEODq6mptbe3j43PkyBEKhYJ1KAAAAFiyt7fHz8GTmZmZVCrV1NQU6yAAcIIPClkEQZYsWfLb7t3OO3bc6/5wPxqdHvLo0Yzz58/cvu3o6MjLeN25deuWtbV1aWmpjIzMu3fvpKSkoqOjdXR08vLysI4GAAAAM7haJgvTsYCv8UchiyDIxIkTn75+/ZLJdNy+fe+dOyl5eaV1dY0tLZ+qquKzsjZdveq4fTtVXz85OXnkyJFYh/3Xli1boqKiIiIiIiIinj59mpeXFxcX5+fnBwciAADAQGZiYpKZmYl1CgRBkNevX4uLixsaGmIdBAAO4X2N7Pfk5OQOHDhADQqKjY19mJxclZ9PoVBkZGTU1NSmrF//h6Ul3hbF1tTUmJubs74eM2ZMbm4ugiBLly49cOAAprkAAABgSUBAQEFBoaqqSkVFBdskwcHBx44dwzYDAP3BT4Usi6io6KRJkyZNmoR1kN6ZmZnt3r17586dBAIhODjY2NgYQRAGgyEhIYF1NAAAAFhycHBISEiYOXMmhhkSExNVVFS0tbUxzABAP+FrCpN9TCazurr68+fPDQ0NWGfp1unTp+/du0ckEolE4s2bN0+cOIEgSGlp6cqVK7GOBgAAAEt4WCYbHBy8bds2bDMA0E98NiPb2Nh45cqVR48edZSWqsnKSoqJNbS01DQ3y+rpeXp6+vr69rpFKy8ZGhrm5OTk5+czmUw9PT1hYWEEQSwtLS0tLbGOBgAAAEsjRoz48OEDhgGeP39uaGiooaGBYQYA+o9rmlWxAAAgAElEQVRvClkajXbo0KGoy5fXjB//98yZxP8tWOvI5IikJPuzZ1euXDl37lysQv5MSEgIDqQFAADwAwKBoKqqWlZWNnjwYN6PzmQyg4ODb968yfuhAUAXfywtaGpq8vDwEMrKSty2bYaFBfGnaVcFEuk3F5fny5alXLmyYsUKGo2GSU4AAACATRiuLoiKirKwsMD8UTMA+o8PCtn29vapU6euNTLa4OYm1OMZrZJiYmcWLTKiUhctWsSzeAAAAAAHnJycMClkGQzGgQMHNmzYwPuhAUAdHxSyv/3220ojI1e2d4dd7uys3dp65MgRrqYCAAAA+kNPT6+goID34965c8fFxUVeXp73QwOAOrwXsrGxseJlZVPNzPrUaoeX15MrV0pLS7mUCgAAAOi/IUOGFBUV8XJEGo32559/BgQE8HJQALgH74Xsnj17dnh59bUVgUDYOXUqnLkHAAAAz3i/TPbGjRseHh5SUlK8HBQA7sF1IZubmzuUyVSRkeGgrbWu7seUlPb2dtRTAQAAAKjg8TLZjo6OkJAQf39/no0IALfhupCNiYlxGzWK4+ZOw4cnJSWhmAcAAABAkZaW1qdPn3g23KVLl2bNmkUkEnk2IgDchutCNjc3d5SmJsfNTYYMwXa7aQAAAKBnPHvkq62t7dKlS35+fjwYCwCewXUhW1VVpSwtzXFzVRmZyspKFPMAAAAA6OLZMtlz584tWrQIV+dfAtB/uC5kmUwmgUDguDmBQGAymSjmAQAAANDFm0KWTCbfunVr4cKF3B4IAB7DdSGrpqZW0djIcfPyhoZBgwahmAcAAABAl7q6eklJCbenXU6dOrVixQphYWGujgIA7+G6kNXX18/88oXj5pklJQYGBijmAQAAAFA3YsQIrj7R0djYGBUVNWvWLO4NAQBWcF3Ienp6/v3mDcfN43JyHB0dUcwDAAAAoM7R0TEuLo57/f/555/r1q0T7PGMdwD4FK4LWW1t7XJh4aqvXzlo+6KgQNvSEj5GAQAAgHMODg4JCQlc6rympiYhIcHb25tL/QOALSGsA/Ri+/btQfv3h/RxfTqTydx19+6F6GgupQIAAADQoqqqWl1dzWAwBAQEEARpbm7Oz88vKCggk8lNTU1kMplGowkICEhLS5NIJCKRqKurq6enJycnx07nhw8f3rhxY3+enAYAz/BeyDo7O1+7du3u69fe5ubstwq6d2/8/PkaGhrcCwYAAACggkqlKikprVq1qqioiPLxo7S4uL6Kir6KioKY2DBxcZKYmJCgIIPBaKqsbC4qaqFSH968ebi6uq6lRVRT09zc3N7e3srKqstjDsrLy9PS0g4ePMj7FwUAb+C9kEUQ5OzZs5MmTZISF3cdOZKt+2NjP0lIXA0M5HYwAAAAgGPt7e0PHz4MCwv7mpsrIyHRUVt7a9o0kocH+z20dXamfv6ccPz4H6tWCQ8Z4uvr6+3tTSKRvt2wf//+rVu3ciE7AHiB6zWyLGJiYvfv3z9bUHAoKopGp/dwZ0t7+4pLlwqkpS9evMizeAAAAECf5Ofn//bbbzZ6ernXrp2wsEhcv/7ivHk1zc0kMbE+9SMuLOykpxfk7h63bt1VF5eG6GhXY+O5c+empaUhCFJUVFRYWOjk5MSdFwEALvDBjCyCIFJSUhEREWfOnHHet2+lq+vkUaOI/3s2SR2ZHPHqVfjHj+vXr/foy9tZAAAAgGfev3+/b9++5pycQFfXkC1bvi1dlScSG1tb6QyGoACHE0zKUlIBLi4BLi5viosP+vlRVFQEBASCgoLQyw4AHvFHIYsgiICAwMqVK2fPnn358uWpN292lJaqycpKiok1tLTUNDfL6ul5eno+P3tWREQE66QAAADAj6qqqgIDAzvy8jaPH2/a1daQphoaaSUl5pqa/RzITFPz1tKlT3Jyll2/HhwcfOzYMW1t7X72CQBu8U0hyyIjI7N27dq1a9cymcyamhoKhSIjI8Pmk5sAAAAA73V0dOzbty/55s3D06aNsrXt7jZHPb34/Pz+F7Is1169urd8uZS4+FovLy1Hx71790pKSqLSMwC4wgdrZLtEIBCUlZW1tLSgigUAAIBbJSUlbm5u0h8+PFmzZpS6eg932uvoJBUWojJoZllZB51uqqExTFHxwYoVpk1NkydPzs7ORqVzAHCFz2ZkEQShUqmxsbHJyclVVVWsGVk1NTVXV1dLS0sBTpcWAQAAAKgLDw+/HBwcOmfOEDbmXGQkJFqo1A4aTUSov7+ag2Nidru7s74mEAjzLS0njRixbO5chwULVq9eDXvKgl8JP1V+DQ0NmzZtmmBsnBEa6o4gQQYG52xsNg0dat/S8iA42F5P79ixY+3t7VjHBAAAMNAxmczNmzcnnzt3/7ff2KliWcw1Nd98+dLPoV8XF4sLCxuqqn5/UZFEurNsWf2zZ0uWLOno6OjnEADgB98Uso8ePfK0sHCkUuMDA7dOnmylra0uJycrIaGtqOior3/A2zthwwbZrCwXF5esrCyswwIAABi42tvbZ8yYYVhdHeLrK96Xk9JZy2T7OXpwTMxON7efrwsKCAS5u3uJi3t6ejY1NfVzFABwgj8K2dDQ0PPbtj1as2bCiBHd3SMoILDAyuqWp6f/tGlxcXG8jAcAAACwUCiUGTNmeEpJzbOw6GtbOx2dfz5+7M/oiQUFKlJS2oqK3d3gNnJkgK6up6dnTU1NfwYCACf4oJCNioqKOXPmtp/fD3vHdmmQjMxDf//ty5bl5OTwIBsAAADwTUdHx4wZM5aqq8/uy7Hq30iKilJptLbOTo4DBD96tH3y5J7vcTEwOGBh4e3tDfOy4BeA90K2pqYmePXqq4sWsb9HtJS4+LXFi5cuXUrv8RgwAAAAAEU0Gm3mzJnLhgxxNzLiuBMrbe1XRUWctX2em2uoqqouK9vrneaamoetrb28vCgUCmdjAYATeC9kg4KC9nt79/XUPi1Fxenq6ufPn+dSKgAAAOAHAQEBDsLCHsbG/enEUVeXs2WyTCYz+NGjLRMmsHn/2KFDV+rqLly4kMFgcDAcADiB60K2paXlQ2ysg54eB21/c3C4fv066pEAAACAn125coWQk7Payamf/Vhpa6d8/sxBw6isLIuhQ1WkpNhv4j1qlDmDsW/fPg6GAwAncF3IxsTETB45krO2YsLC2nR6bm4uupEAAACAH6Snp1/9448j06b1vysJEREmk0mhUvvUisFkHnjyZMO4cX0dLtDVNfPevSdPnvS1IQA4getC9sWLF476+hw3d9DTe/HiBYp5AAAAgB+0trauXLnyrzlzhFA6lMdm2LC+TsreSU93MTCQJxI5GO7MrFnb/Pyqq6s5aAsA5nBdyFZUVGj04wTaIfLyZWVlKOYBAAAAfhAcHLxMV7eHHa/6qq/LZGkMxom4uEBXV86GU5CU3O/lFRgYyFlzALCF60L269evMhISHDeXlZD4+vUrinkAAACA771//z7jwYOFVlYo9mmhpZXalxnZ669euRsZSbKxQ2V3nPX1hT9/fvz4Mcc9AIAVXBeyioqKdWQyx81ryGRF9N4iAwAAAN9jMpmBgYEnfHzQ7VZUSEhUSKiZvRPXO2i0M0lJ/g4O/Rz0kLf3nj17qH1cmwsA5nBdyKqpqZU0NHDcvLShYfDgwSjmAQAAAL559uyZEYLoKCmh3rOtjk5yYSE7d15KTZ1lZsbOgUE9kycSZwweHBYW1s9+AOAxXBey48aNi8nK4rj5o+xsV07XDAEAAAA9O3jwIPv7tvaJo65ufEFBr7e1dXZeSknxs7NDZdDldnaXLl2i0Wio9AYAb+C6kLW3t4/NzWUymRy0bWpra5SRUVNTQz0VAAAAkJiYOJzJ5GyjgF6ZaWq+KS7u9bZzSUmLra1FhYRQGVRUSMhLRSU8PByV3gDgDVwXsqKiohMXLrySmspB2z9iYtasWYN6JAAAAABBkBMnTqxzduZS58KCgpKiog09nh9Lbm+/k56+CNXnzJbZ2l64cAHFDgHgNlwXsgiCrFq16lRcXHVzc59a5VRUpNPpbm5uXEoFAABgICsrK6N/+qQpL8+9Iex1dZN6XCZ7KiHBz85OEKXNa1lIYmIjCYTXr1+j2CcAXIX3QpZEIp24cWPuhQsdbK/aqSWTl129euHCBQKBwNVsAAAABqbw8PDZ5uZcHaLnZbKNra1RWVmzzMxQH3euhcW1a9dQ7xYALsF7IYsgiJWV1dJdu9xOnqxhYyuunIoKz9On/wwPV1dX50E2AAAAA1BkZKS7kRFXhzDV0MgoKenuu3/Gxq5zdkZ3OpbFXFMz49Ej2IcL8As+KGQRBJk+ffofV69OvXs3JCGhu6nZpra2HZGRAS9e3IyPN+PCm1QAAAAAQZCPHz9q0WhiwsJcHUVQQEBWQqLLlXU1ZHJCQYH3qFFcGtpBVxcOeAf8Ap1HHXlg9OjRcXFxJ0+etAwNNZGQcDEw0FJUVJCUrGxqyq+qepydXSoktGbNmt0zZ8KKAgAAANzz/PlzFwMDHgzkoKeXVFg4ffToH64ffvZs47hx3Ptl52pg8OT5cycnJy71DwCK+GNGlkVERGT9+vVpaWlrTp9uMjWNZDIPFhc/FxMTdHA4dOfOy5cvfX19oYoFAADAVXFxcY56ejwYqMtlsuVfv6Z9+TJ55EjujWuhpZXK0X5BAPAe38zIfs/IyMiIy4uTAAAAgJ8xmczSt2/Vubbx1veMBw/OKi//4eL+x4+3TprE1XFFhYSEq6ubm5ulpKS4OhAA/cdPM7Lfq6+vz8jIeP78eU5ODpmNh8AAAACA/qusrBzCzV23vkcgEJRIpPKvX79dKaqrK6ypceL+fPAodfXs7GxujwJA//HZjOzHjx9DQkJevnypQqFoycsrSEpWNjcX1tZSFBQcHR39/f0VFBSwzggAAOCXlZubq6+iwrPhHPX0EgsKZv231dfeR4+CpkzhwbgGqqq5ublWqJ62AAA38E0h29bWtm3btuyYmEAnp4MzZgj9754jrR0dD3NyPMzNp61atXbtWlgpCwAAgBvy8/P1lJV5Npyjru6fcXGsQja/urqWTDbX1OTBuHrKyvfy83kwEAD9xB+FbGlp6bx581YOHXrkt9+6vEFCRMRn1KhpxsZH4+NnpKRcvHiRRCLxOCQAAIBfXmFh4ZyuCtkOGi3gzp1H2dmVTU06Skp7PDym/PcsB7m9fWlY2MP372UlJLZNmrTczo51/Xhc3OXU1Ozy8sXW1mdnz+6yn6ApUz5UVrKue4SEUDo6JFat6k//CIL437z5IDOzmkxWJpHmWVgETZki8NPsj66ycmFyMmo/NQC4hg8K2YaGhpkzZ56zsxuhqtrznYICAhucnWM+fJg5c2ZkZKSQEB+8OgAAAHykrq5Oafjwn69TaTQCgtxaulRDTu7eu3cz/vore+fOYYqKCIIE3LlTQyYX792bV1096eTJ4WpqtsOGIQgyWFY2yN391tu3PfTjExrqYmDwpaGh/OtXOpN5b/nyfvaPIMiM0aPXOTvLEYn51dWeZ84YqKr+fEqZPJHY2NiI3o8NAG7B+8NeTCZzwYIFB83Meq1iv5lkaDhVWnrLli1cDQYAAGAAamlpIYmK/nydJCZ2cubMMUOGKJFIfra2GnJy6SUlCIJ00unhb97scnNTJJFshw3zGTPmyn87W3mPGuVuZCQjIdFzP2rS0vH5+ceeP4/87bf+948giJ2OjraioqyEhLaCAklUVFpcHPWfEgA8g/dC9v79+yYdHdZaWn1qtdjC4vOzZ/mwvgcAAACqyGSypJhYz/dUNTcX19ePHDQIQZDi+noKlWry36npJurqORUVbI7F6sfD2PhsUpKwoKDhfxM6/e//9/v3lTZsUNu0aZG1tVs3W9LC0yaAL+C9kD1+/HggR4eLBE2atGfPHtTzAAAAGMjodPoPTxv/gEqj+Z4/v8zW1kBFBUGQFioVQZBvk7jS4uJkKpWdgb71M3nkyMqmpp1ubij2v2XChLTff7+yYMGhp09fFRV1fRPbBTcAGMJ1Ifvu3bsRDIZUb+99uzRcRaXm7VvYYhYAAADPdNLpM/76S5FEOj5jBuuKpKgogiDfisumtrYuVyb03E/G1q2srRLQ6p8kJqYuKzvL3NxnzJgLL1709WUCgB+4LmSjo6MnGxpy3NxFTy8+Ph7FPAAAAAY4cXHxts7OLr9FYzBmnj/PRJDrixYJ/jdrqykvLyEi8r6sjPXHzLKy4WpqPQ/xcz9yRCKK/X+PyWSKdPNgNJPtR1MAwBCuC9nCwkLDfuw7baiiUvDTKdUAAAAAxyQlJVva23++Tmcw5ly82Njaem3hQjqD0d7ZSWcwEAQRFhT0NTMLio5ubG19WVR0++3b+ZaWrCa0/26jM5nt/9fenUc1daZ/AH+TEBAIgrIja1Ggg6x1cJQizSAtCrhAXahWO8Koba3Wrdix9ViKx9rx2INdRKCjQPkdhSqKgk4ZK4tLxdYFREGdgqhMcNhkDSTh/v5IZSgCSniz3PD9/JXz8t7nPve5ITwJ976RSKQ9PUPEoRW/VSze++OPVfX1je3t31+5kn7p0jwvL5VUDkApNHqBqrq6OstBLkJ/HtZjxxaIRBTzAQCAUU4gELSIxeZPLVV+v6lJvtCVyfr18pEvFix4PyhI/iAmPd12yxZjff1dERHytbEIIdtPnNhx6pT8ccq5c7GvvfbZ/PmDxaEVn8vhnCov/yQ3VyyRTLKwSF66dOaLLz59mLKeHh6PR6NgAMql0Y0sn8+X9PQocoUsIYQQiUzGf45LhQAAAJ6Tg4NDVX29s7l5v3FHU1MmMXHATYzGjDn8178+PR4/d2783LnPGYdWfEM9vVPvvTdgnL6qGxocHByeOQ1A7TT60gIbG5v/PH6s8OYPHz+eMGECxXwAAGCUc3Nzq6yrU3cWSlchErm6uqo7C4Bn0+hG1tPTs6SmRuHNL9fUeOHSHwAAoGeUNLKVdXVubm7qzgJoEolEL7/8srqzoE+jG9nw8PCTN24ovPnFqqrp06dTzAcAAEa5SZMm3R4FjewtkQiNrMaSSqUKbGVqapqUlEQ9GbXT6EbWzs6ufcKE6sZGBbb9Z0XFS3Pm4Fp1AACgyMDAQGxu3q1QJ8EilSKRi4uLurMYFXbs2HHgwAFCyNy5czdu3EgIiY2NPXLkSFdXV1BQkK+vr4+PT2FhISGkurp6ypQpS5cujYiI6N18z549kydP9vDwOHTokHzO1KlTV61aFRwc/N7vL4ZuaGhYuXKl/PHBgwc9PDy8vLy2bt1KCElNTZ0yZYq3t3d8fHy/9PrNfHp3/v7+8+fPt7e3j4+PT0xM/MMf/jB9+vTHI7gudLg0+mYvQsgnn3yyJSbm0FtvDWurbplsxw8/ZF+6pJykAABg9Jo6derle/f8nZ3VnYiy1DQ22rz0Er6iVjX8/f0zMjL+8pe/NDY2Xr16lRBy4cKF999/n8/nHzlyxMTERCQSRUZGnj9/nhBSUVGRm5traWkp37asrCwtLe3y5csdHR1+fn5BQUGEkMrKytzcXDMzs8DAwKqqKicnp357rKio2LNnz7lz54yNjRsbG+/cuZOVlXXx4kUejxcREXHlyhVfX98BZw64u2vXrt24ccPKysrNze2dd965efPm5s2bMzMz/zrQDYjKoNGfyBJCfH19nV57bW9h4bC2ejcra3VcnKmpqZKyAgCAUUsoFJ6trFR3FkpUcPu2UChUdxajhZ+fX0lJSWVlpbu7O4/Ha2lpaWhosLa25nA4u3fv9vf3X7x4cXl5uXyyl5dXbxdLCDl//nxERIS+vr6pqWlgYOCVK1fkc8zMzAghrq6u9+7de3qPRUVFkZGRxsbGhJDx48cXFBRUVFQEBwf/+c9/vnfvXlWfryzuN3PA3fn6+jo5Oenr67/wwgthYWGEEG9v7wH3qySa3sgSQnbs2FFIyLc//fQ8k3sY5oOcHAuh8I033lB2YgAAMAr5+/sX3bmj7iyUKP/WLfmHbaACBgYGY8aMycnJmT59+pQpU/bv3+/j40MIycvL+/e//11YWFhQUDBmzG8rkerr6xNCdu/ePXHixIlPFgzuh8/nyx9wuVypVDr0ZEIIwzALFiwoKCgoKCi4evVqZGTksPLXe7LOKY/Hkz/m8XiKXcWrGBY0slwu99ChQ5cEgrczM5s7O4eYWdPUNCc52SIkZMeOHSpLDwAARhUjIyMzb29tveXrcWdnraHhEH0PUDdt2rSEhAR/f39/f/+EhAT5fepNTU0vvPCCjo5OSUlJ3e+fbJs2bbp79+7du3f9/f2PHTsmFovr6+sLCwt7LwkYcHLvSGBg4JEjR+SXsdbX17/yyiuZmZnyXdTU1DQ2NhJCsrOzGYbpN/N5dqd6mn6NrByfz09KSjp8+HDo3r3hpqYRnp4uFha9P2UY5pf79w9fvXqFkO379gUEBKgxVQAA0Hpvvvnm/33zzfawMHUnQt+Rq1cXLFig7ixGF39//0OHDjk7O48bN662tlbeyM6dOzc1NTUqKsrCwsLe3n7ADT08PJYuXerj48PlcuPj483Nzdvb25+5O1dX1/Xr10+bNo3L5c6fP//TTz+Nj48PCgqSyWQmJibff/89ISQqKqqtre3pmQrsTtk4DMMosFlxcXFqamp5eXlra6uRkZG7u/vy5csV6CDLysqSk5P37t37nPOlUmleXl52dvavv/7KF4k4HI6sp6fHxsbb2zsiImLGjBnDTYBF5syZk5GRYfTU9yICAICKSaXSV9zcijdt0r47omZ/9VV6QQFuMgGKYmJiPvzwQ2fl3B+pyCeyiYmJH3zwwcKFC5csWWJsbPz48ePr16+HhoZ+/vnnq1evpp5iXzo6OnPmzJkzZ45S9wIAADAEHR0dYVTUibKyOZ6e6s6Fpmv375v5+KCLBRZRpJGNi4vLy8vr9/0QK1asWLBggbIbWQAAAE2wfv36eVOnhnt4aNOHsvF5eZ9lZqo7C4BhUKSRbW5ufvoLP9zc3Jqammik9AwPHjw4duxYcXFxQ0MDh8PhcDhWVlbBwcFhYWHjxo1TQQIAAADjx4+fOm9e3o0boR4e6s6FjusPHui4uOA2L2AXRVYtCA8PX7x4cXFxcUtLC8MwLS0t586dW7BgQXh4OPX8+qqoqFi0aNGG2bNNL1xImDTpX8HB+TNnnhIKP7Wx6cjOjvrTn9577z2RSKTUHAAAAOTWrVu365//7FHoVhMNtP3kydjYWHVnATA8ijSyKSkpjo6OISEhxsbGXC7X2Ng4JCTEyckpOTmZen699u/fvzo0dIuVVeaSJVFeXlZP7nnicbkO48atmjr19IoVoR0d4X/8Y35+vvLSAAAAkLO1tZ0dHf3V2bPqToSCY9eu2UyfLl/BFIBFFLm0wMjIKCUlZd++fdXV1W1tbQKBwNHRsXcB3sF0d3c/ePCg3+CDBw8kEskz97ht27b6/Pz86Gg+jzfEtBAXlz/Z2S1du7Z+27aoqKhnhgUAABiJDRs2BAQEvN7cbGNiou5cFNfe1RWfl5d/7Zq6EwEYNsXXkeXz+ZMmTXr++eXl5YmJif0GOzs7ra2th94wKSmp5ccfv5k373n2YqKvf3zZssj4eBsbm8DAwOdPT/OZm5sHBgZyudS+w4JhmPLyct6Q7w3YRSKRPPMNFYto2eFIpVIul0vxCaxePT09DMNoza8PwzAymUxHhx0riz8PVf76yGQyh59/1lVm9SQy2dCf44w8PofHs7W1Vd4ufrc7iURHR0drbpKTyWQcDkebXtzGjRtnY2NDMWZLS0tcXBzFgH0puI5sr7KysqNHj8pksrCwMD8/P1pp9bp///5bQuHpFSuG9Ttc394+78cfz5w50/vNafC0rq6uuXPnnj59Wt2JUCMUCs9qxf/45CIjI5OTk8ePH6/uROjYvn27UCjUmreXWVlZjx49evfdd9WdCB0VFRUJCQn79u1TdyLUqPjVYP/+/aFNTbZKu+FYuGfP2Q0blBS8RSxOlko3bNigss5y+fLln3766WCL/LPO559/Pnny5NmzZ6s7ETpOnTpVWlrKoqulFXkHaWJiUldXp6end/bs2VmzZgUFBenq6u7atSsrK4v6Cq8ff/xx3KuvDvedqJmh4VILi6+++mrjxo108wEAAOhn1apVyt3BoUNEabsYSwj+UgJ7KfJJ+OPHj+Wf48bHx3/yySe5ubnZ2dlff/019c+Nm5qaHp4/7+/goMC20VOmHDlyhG4+AAAAAKA5RnRJx+3bt+c9uXR13rx5FRUVNFL6n5MnT85zd1dsWz6P59XTcw2XrgMAAABoKQUvTk9PT+fz+RwORywWy0c6Ozup3yhQUlKy0slJ4c0DnJwuXbrk7e1NMSUAAAAA0BCKtJ6hoaHHjx8nhHh6etbW1np5eRFCCgoK5A8oqq2tnTB5ssKb2xkb5z98SDEfAAAAANAcijSyJ0+efHowIiJi/vz5I87nd1pbW41GsOyAkZ5ea2srxXy0DIfD0ZrFg+S0abEqQog2LVZFCOFyudr0fOPxeFp2ONr0ZCNa92qgZYeDVwNNxrrDGenyW0r15ptv7rSzszU2Vmzz07dvX3dxYdESEqrX1dWlTSuU4XA0WXd3t/x6JHUnQodMJmMYRpsWXtWy5xsOR5Np2eFIJBJteivY09Mjk8lY9N5Jo+tuZ2dX1dio8Oa/NjRozTJ1SqJNLyUEh6PZdHV1taaLJYTweDxt6mKJ1j3fcDiaTMsOh8/na00XSwjhcrks6mKJhjeyISEhJ27dUnjzvMrKV199lWI+AAAAAKA5NLqRnT59emFVlUQmU2BbUWtrt52dqakp9awAAAAAQBNodCOro6OzdPPmxEuXFNh2W37+Rx99RD0lAAAAANAQGt3IEkJWrlyZ2dhY3dQ0rK2Kqqoa7exmzJihpKwAAAAAQO00vZHV09NLSUl58x39TYEAAAraSURBVPDhps7O59zkdn39h2VlKSkpSk0MAAAAANRL0xtZQoirq+vO9PTwgwdvPXr0zMn/uns3+qef0tPTTUxMVJAbAAAAAKiLRq8j21dNTc2qVate6u7e8sorAl3dpyf8p7X14x9+6HZz+/rrr42MjFSfIQAAAACoEgs+kZWzt7c/derUS2vWRBQXv/7dd19euHCsvPxfd+9mlpbuLioKPXDg7Rs3YvbuTUtL06Yutru7e82aNc7OzgYGBl5eXjk5Ob0/am1tXbx4saGhoa2tbWJi4jPHw8LCOE/0flxNMT4hJC0tzdXVVU9Pz9XV9fLly9SroYFoFVAqlXJ+7/3336cYnxBy586d4OBgIyMja2vrTZs29fT0KK8sGoJi9SorK4OCggQCgbOzc2ZmpsLxExISfHx8+Hz+6tWr+6Y6xK+VtqJYvQHHacUfIo52o3iC1qxZY29vr6enZ29v/9FHH8lffCjGl6uurjY0NAwJCaFYBI1FsXq0eoMhzo7SewOGhWpra7Oysr788svPPvssMTExJyenublZ3UkpRUtLy5o1ay5fvlxXV5eYmKinp3fnzh35j2JiYoRC4aNHj4qKigQCQVFR0dDjoaGhSUlJnZ2dnZ2dYrGYevwTJ05YWlrm5OTU1dVdvny5qqpKJRVSM4oF7HyioaHB0NBQPk4x/rRp06Kjo9vb22/fvu3g4JCUlKSyKqkLrepJJBJXV9fY2Nj29vaCggKBQFBaWqpY/O+//z4nJ2fJkiWrVq3qm+pg87UYxeoNOE4r/hBxtBvFE1RYWHj37t3GxsaLFy9aWlp+9913dOPLhYWFvfzyy6+99pqSCqJRKFaPVm8wWHwV9AasbGRHrUmTJh0+fJhhmO7ubkNDw8LCQvl4dHR0dHT0EOMMw4SGhh44cEB58X18fJ4ZX+uNpIC90tLSnJ2dqccfO3Zs73hMTMy6devoHDN7KFy9GzducLncjo4O+fjrr7++YcMGBeL3evfdd/u+1j/Ps0LrKVy9Z47Tit8vzmhDpYCPHj2aOHHiiRMnqMfPzs4ODw/fuXPnKGlk+xlJ9aj0BkPEV0FvwJpLC0AkElVXV3t4eBBCqqur29vbvb295T/y9vYuLy8fYlxu27Zt9vb2M2fOPHv2LN34XV1d165dE4lEEyZMsLa2Xrt2rVgsVk4ZNNfIT5DcwYMHly1bRj1+aGhoWlpaR0fHnTt3zpw5M0r+AddrJNVjGIYQ0vf7dUtLSxWIP5jhztc+I6meKuP3jTOqjLyAf/vb3ywsLGxsbFasWBEWFkY3fnt7+5YtWxISEoZ7XNph5Gdn5L3BYFTTG6CRZYeurq6oqKiVK1e++OKLhJC2tjZCSO/VwMbGxq2trUOME0LeeeedY8eO/fDDDzNnzpw1a1ZZWRnF+A8fPmQYJjc398qVKyUlJYWFhTt37lRiOTTPyE+QXE1NTWFh4fLly6nH371797lz5wwNDV1cXEJDQ0dVIzvC6rm6ujo5OcXHx3d3d58/fz4vL6+jo0OB+IMZ7nwtM8LqqSx+vzijB5UCfvjhh7/88ktqaurf//73S7//kqORx4+Li4uKinJychr2sbHfyKtHpTcYjGp6AzSyLCCRSBYuXGhubt77jlMgEBBCep9Ajx8/lj+xBhsnhMyePdvX19fNzW3Lli1BQUFHjx6lGF9fX58QsmnTJktLSzs7u7Vr1+bl5SmpGhqIygmSS01NnTFjhoODA934EokkKCho2bJlnZ2dNTU1v/zyS3x8POUqaKqRV4/P5x8/fvzixYvW1tYffPBBVFSUra2tAvEHM9z52mTk1VNN/KfjjBK0CmhkZGRnZ/fGG28sWrTo22+/pRj/5s2bx48fj42NHfaxsR+Vs0OlNxiManoDNLKaTiqVLl68mGGYjIwMHo8nH3R0dDQwMOj9/+b169fd3d2HGO9HV1dXJpNRjG9tbW1mZtb3f6+jB90TlJqa2u/jWCrxq6urKyoq1q1bN2bMGPmfk9OnTyuhGBqH1tlxd3c/c+ZMQ0PD+fPnq6qq/Pz8FIg/mOHO1xpUqqeC+APGGQ2UcYIYhtF9soAmlfhFRUX37993dHS0srLasWPH2bNnHR0dh3OUbKWMs6NwbzAYFfUGSr0CF0ZIKpUuWrRIKBQ2NzfLbyqUSqXyH0VHRwcHB8vvAx07dmzvnYMDjre1tWVkZDx8+LC+vj45OVlXV/fSpUsU4zMMs3nz5oCAgP/+978PHz709vbevn27KgulLhQLyDCM/CbQtrY26vHFYrGJicmuXbu6u7tra2v9/f3ffvttFdRHvSienYsXL9bW1tbW1sbFxVlbW8vPkQLxJRJJZ2fn6tWrY2JiOjs7JRLJ0PO1GMXqDThOK/4QcbQbrQK2tLQkJCT8+uuvDQ0NWVlZBgYG+fn5FON3dHT854mtW7cKhUKRSKTiWqkerepR7A0G+/VUQW+ARlajVVVV9Xvj8cUXX8h/1NLSsnDhQgMDA2tr63379vVuMuB4a2trQECAsbGxgYGBr6/v0aNH6cZnGEYsFsfExIwdO9bS0nLdunW9q3hoN4oFZBgmOjr6rbfeUlL8goICPz8/gUBgbm6+dOnSpqYm6tXQNBSr9/HHH5uYmIwZM2bmzJk3b95UOP7WrVv7zo+NjR16vhajWL0Bx2nFHyKOdqNVwLa2tpCQkPHjx8tXJM3IyKAbv6/Rs2oBrepR7A0GOzsq6A1Y881eAAAAAAB94RpZAAAAAGAlNLIAAAAAwEpoZAEAAACAldDIAgAAAAAroZEFAAAAAFZCIwsAAAAArIRGFgAAAABYCY0sAAAAALASGlkAAAAAYCU0sgAAAADASmhkAQAAAICV0MgCAAAAACuhkQUAAAAAVkIjCwAAAACshEYWAAAAAFgJjSwAAAAAsBIaWQAAAABgJTSyAAAAAMBKaGQBAEYdR0fHn3/+Wd1ZAACMFIdhGHXnAAAA9InFYn19/afH09PTe3p6Zs2aZW5urvqsAAAoQiMLAKC1xGKx/IGtrW16erpQKCSE6Orqcrn4dxwAaAO8lgEAaK0xTxBC+Hy+/DGXy+29tMDKyuqbb75xcXERCAQbN268f/9+YGCgQCAIDw9vb2+XB6mrq1u4cKGFhYWjo+MXX3yhzuMBAPg9NLIAAKPa0aNHL1y4UFpa+o9//GPRokVffvmlSCRqbGxMSUkhhDAMM3/+fHt7+5qamsLCwsTExNzcXHWnDADwGx11JwAAAOq0ZcsWMzMzMzOzgIAAT09PT09PQkhkZOTVq1cJIaWlpeXl5cXFxTwez8HBYc2aNVlZWaGhoerOGgCAEDSyAACjnJWVlfyBgYFB38dtbW2EkHv37nV1dbm7u8vHu7u7vb291ZInAMDT0MgCAMCg7OzsTExMbt26xeFw1J0LAEB/uEYWAAAG5eXl5eTkFBsb29bWJpPJbt68WVJSou6kAAB+g0YWAAAGxeVyjx07VltbO3HiRDMzsxUrVjQ3N6s7KQCA32AdWQAAAABgJXwiCwAAAACshEYWAAAAAFgJjSwAAAAAsBIaWQAAAABgJTSyAAAAAMBKaGQBAAAAgJXQyAIAAAAAK6GRBQAAAABWQiMLAAAAAKyERhYAAAAAWAmNLAAAAACwEhpZAAAAAGAlNLIAAAAAwEpoZAEAAACAldDIAgAAAAAroZEFAAAAAFZCIwsAAAAArIRGFgAAAABY6f8BBsxj7vSGm+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data:image/png;base64,iVBORw0KGgoAAAANSUhEUgAAA5gAAALQCAIAAAB61khfAAAACXBIWXMAAAsSAAALEgHS3X78AAAgAElEQVR4nOzdd1xTV/8H8JOEvfdUNoqgiBMUUFRQFAgIzrqtUlut2mrVOmrrbq2rjmpFLW5tAVGGA0VFcU9EhoogMkT2kJXx++P+Hh4eliEmuYl83n88L7k540NCH79ezj2HwefzCQAAAACArGHSHQAAAAAAQBgoZAEAAABAJqGQBQAAAACZhEIWAAAAAGQSClkAAAAAkEkoZAEAAABAJqGQBQAAAACZhEIWAAAAAGQSClkAAAAAkEkoZAEAAABAJqGQBQAAAACZhEIWAAAAAGQSClkAAAAAkEkoZAEAAABAJqGQBQAAAACZhEIWAAAAAGQSClkAAAAAkElCFrKPHz9mMBjr1q1ruJKZmcloxMPDQ+hMjYcyNjZevHgxj8dr7yD5+fmjR49WVVXV0dFZunQpdfH8+fO2trZKSkrDhw/Py8sTOiEAAAAA0E7uoy04HI6cXNNmhoaGS5cudXV1bXLd1tY2MDCQEGJlZSXI9C0OTrG3t580aVJYWNiWLVvs7e1nzpzZrqEmT55869at1atX6+npvX//nhBSXl4+fvx4U1PT1atXr169ev78+f/8848gIQEAAABAGvH5/L1791pZWampqQ0dOjQtLY3P5z969IgQMn78eEdHRz8/v3fv3g0ePFhZWVlDQ8PX17ehwdq1a/n/8fr1a0KIv78//399dHB+M42HiouLI4R89dVXfD5///791tbWampqXl5eGRkZbQyVlJRECFm2bBmHw2m4ePjwYULIX3/9xefzhw8fzmKxKioqms8OAAAAADKBmZCQMGfOHAsLi40bN967d2/cuHENNe65c+cmTpw4adKkY8eOXbt2LSQk5MCBAz169GijLI6MjKSWBCxcuJAQIsjgrQ1VVVWVnp5+5swZQoixsfGNGzdmz549dOjQgwcPpqamTp8+vY2hUlJSqDBKSkrGxsbUIFR9bGpqSv0vl8vNzs4WsNwHAAAAAGkjd+HCBULI+vXrXVxc7t+/Hxoamp+fT702ZcqUZcuWEUKoX8Fv3brVxcWlcTHaXJcuXcaOHUsIGThwICFEkMFbExcX17VrV0KIjY3NN998s2PHDkLIwYMHDx48yOPx8vLy6uvrWxuqtraWEMJisc6ePTt//vypU6cWFhY2bsDn8wV8gwAAAABAOrW1RrZTp07UH8aOHRsZGXnlypWYmJh9+/ZlZGS01qVbt26NnwATZPDW9OvXb+nSpQYGBv3791dUVKQuHj16tHv37oQQHo/HYrFaG8rCwoIQ4uXlNXLkSA8Pj5CQkIKCAupiTk4OISQ3N5fJZHbu3FmQqAAAAAAghZjDhw8nhKxYsWLXrl3h4eE9e/Y0MjJq0ig2NjYzM3PkyJHu7u4cDqekpETA0T86OI/HW7x4MbV6tQkTE5OgoCB3d3eqih0xYgQh5ODBg1lZWRcuXPjpp5+YzFa3XBgwYICVldX58+cjIiKuXLliZmZmamrq7++vrq6+bdu2TZs2xcfHBwQEqKmpCfiNAIA0+/Dhg6mpKYPBePjwId1ZOoq+ffsyGAxPT0+6g0gpCb8/s2fPZjAYy5cvl8x0ANKDOWjQoL17975+/XrZsmX9+vU7ffp0i+12797t7+8fGRm5aNEiR0dHAUf/6OA8Hm/Lli1nz5796FDu7u5//fVXZmZmUFDQ7t27+/Tp00ZjFot14sQJeXn5L774Qk9PLzw8nMFgaGpqnjx5sq6ubvXq1YMGDdq5c6eA3wWAjKqrq9u9e7e7u7u2traSkpK1tfWkSZNu3brV0IDD4YSEhAwbNkxPT09BQcHY2NjFxeWXX37Jzc3lcrkuLi4MBkNBQeHJkycNXUaMGMFgMFgsVkJCQpPpxowZ03gPPj09PRcXlwMHDjSs5GlowGKxVFVVzczMRo0adeTIkSb765WXl//yyy9OTk5qampKSko2NjZz5sxp4xdBhJAtW7bk5uZ6e3v37t37U8ZpW0P+mpoaoQdpjsPhbNu2rWfPnhoaGmpqapaWlr6+vqdOnRI8T2tveBsWLlzIYDCk8x/zn/0HR8Tw2S1dupTBYGzfvp36rSNAB0Lvs2bUA1j79u2jNwbA56e4uLhv374N/6U3LMUZP3481aC0tHTAgAGNGzAYDOrPhw4d4vP56enpKioqhBAnJ6e6ujo+n79v3z6qwZIlS5rPGBQURL2qqqqqrKzcMPKPP/7YpEETw4YN+/DhA9UmJyfH2tq64aWGX7yoqaldvXq1xe+0rq7OwMCAEHLq1KmGi0KM81EN+aurq4UboUXz5s1ryCkvL0/9Ydq0aYLnae0Nb8OCBQuojkLHpu4mDBs2TOgRWvTZfHBtvz/i+Ozc3NwIIatWrfq0bwtAxtBcyB4+fLh3795cLpfeGACfn/Hjx1N/NbLZ7NTUVC6XW1RUFBsbu3PnTqrBF198QTUYMWLEo0eP6urq6urqXr9+vX///sTERKrNnj17qDY//fRTZmamuro6IaRnz561tbXNZ2xSLiQnJ1PtjYyMmjQoLS3Nzc2NiYlpuIE6b948qo2Pjw915YcffiguLq6urg4NDaXWFxkbGzfUu42dO3eOECInJ1dVVdVwUZBxqFJj6NChv/32m7m5uYqKioeHx4sXL1p7S5vXQ4cOHXJxcVFVVVVSUrKzswsNDaWu83i8ffv29e7dW1lZWUVFxd3d/cKFC60Nq6enRwjx9fUtKyvj8/mFhYXnzp07efIkn8//+uuvqcAN/ydJ/e5YXV29srLyo294awl79uxJ/teCBQuaB2t4f9atW9epUydFRUV3d/dnz541frWhUDM3NyeETJgwgfpy48aN1MjULocXL150c3PT1tambvx7enreuXOnxXfj8/jgGr8/oaGhNjY2qqqqjUOK47PbsmULIcTCwqLFtG3/LAn+AQFIG5oLWQAQh8LCQupWlo2NTU1NTYsNqHu01tbWbd+m8vb2psrEXr16EUIUFRWTkpJabNnk7+aUlJTWCtmGGQsLC/X19QkhKioqNTU17969o+4K9+rVq/HI8+fPpzpGREQ0n/f7779v0kXAcahSg8lkamtrDx48mHrH3NzcWnsrmuRfvHgx9aW6unqPHj00NTXnzp1LtaTumTGZTE9PT+q2N4PBaDE8n8+3tLQkhLi4uNy6davJvxDu379PTXHp0qXGjWfPni3IG95awilTplCPKzCZTGdnZ2dn523btjUP1vD+dOrUKTAwUENDgxBiampK/YOhxUJ24sSJ1JeNC9nCwkIlJSVCSO/evUePHu3s7KygoHDkyJHmM342H1xDSHV1dQaDoaWlRc3YEFIcn93NmzepLq9fv26eto2fJcE/IAAphEIW4DN0/fp16i8t6jCRNhoEBwdTVzZv3txwj8fV1bWhZU5Ojo6OTsNLv//+e2uTtvbb0mXLljVp0Lh0Hj16NHXx+fPn165do/7cUFhQGpbXb9iwofm8bDabEBIQENBwRcBxqFJDXl6euk9G7X5NCPnw4QOPx6tuhMfjNcmflZVF1U/u7u7UDbna2lqqxH/9+jX10vbt26l5x4wZQwjp2rVri+9bSEhIwy/Q5eXl+/Tp89NPPxUVFVGvUnfgpk+fzm9Uqdy+ffujb3gbCfmCLS2g3h8VFZX8/Hw+nx8fH0+Nv2vXLn4rheykSZOoLxsXsg0l1MuXL6lXy8rK3r1713zGz+mDo0IyGIwrV67w+fyGnc6pm8ri+OwadkZvKFWbaO1nSfAPCEAKtfrgPwB0BA3rYo2MjPr06dP471SKiYlJw5ORrq6u1O3PtlVVVVVXV+vo6PTv33///v0bNmwQbeYmKioqCCGqqqrCdXdycrKxsSGEUP9LCCkoKLhz545yIw8ePGjS6+7du9QzavPnz6duVSooKFCbA967d496iXooh8Fg/Pvvv4SQtLS0qqqq5gG+/PLLhw8f/vDDD/3792cymQ8ePFizZo2bm1t1dTX1KiEkPDy8pqbm2LFjhJDu3bs7Ozs3HqHFN7yNhO3i6OhoaGhICBk8eDC1EvTp06ftGqFbt27USTQ2Njb6+voeHh67du2ill9/Cin/4CiOjo5DhgwhhDR8ZAUFBY0HEeFn1/CfAPVfRIuBSUs/S2L6gAAko619ZAFARnXr1o3JZPJ4vMuXL9fW1jbsxNy8wZUrV+rq6hQUFCZPnjx58mQnJ6fGexRQ+vfvT/2B2lHoo7NXV1dTv6n8qKKiImr3AxUVFSsrK11dXQaDwefzExMTGze7ceMG9Qc7O7vmg+jq6hJCSktLG67Y2dkJPg5VKJBGz8PxRXRgyvjx45vsct3au9ezZ0/qbll1dfWSJUt27dqVkpJy584dDw+PSZMm/fDDD+Xl5REREdTZNFQ50pjgb7gQGo6e4XK5TfaXaIz61rhcLvVlWVlZw0sqKiqJiYl//fXXvXv3UlNTr127du3atZcvXx48eLDJIJ/TB0c1oNbRkkZPgzUJKcLPrmFnzMa/QmmstZ8lwT8gACmEO7IAnyE9PT3qjL2XL1+OGzcuLS2Nx+OVlJScP39+9+7djRu8ePFi3LhxKSkpXC63traWOhVP3Gpra/Pz82NjY4cPH06dujdz5kxFRUUDA4NRo0YRQh49erRkyZKSkpKampojR45QuyUYGxtTC3aboDYETEtLa7gi3DiNubi4NP7VVeP9HyjUTThCyI4dO8rLywkh9fX1z58/J43KfWNj49//44cffnBzc2vxLteUKVMOHDjw+vVrDofDZDLl5P7//gJVNero6FCrLxYtWvT+/XsFBYUpU6Z8/C1uMyEhhEpCPeHX9jiPHz9+/PgxIeT48eNUndriDozUXdsXL14QQmpra6kn8CiVlZX19fXr1q27cOFCVlZWcHAwIaTxNnANPqcP7lMI99mlpqYSQhgMRmsnybf2s9T2BxQaGurr6+vr6/uJ3xSAuEhqDQMASFRxcXHj7Zabb7/VpIGcnFzDgr/Ga2T5fD5VnZBWnm1v8NFNjsS0/dadO3eoNo1X9QkyTpNVnn/++SfVpsVnZZp/g40fx3F0dNTS0mpY2Tl37lzqJScnJzab7ejoyGKxfHx8WhyWWl1KfUYNOc3NzRvexkuXLjV8I+PGjRP8DW8j4dGjR6mXLCwsnJ2dW1xVSb0/ampqCgoKVlZWVDZjY+PKysrm797KlSupAfv06dPQmBBSUVFB/fx069Zt1KhRPj4+1PKVyZMnt5j5s/ng2g4pjs+O2oWgX79+LQ5IafFnqe0PaOnSpVT7NoYFoBHuyAJ8nrS1tRMTE3fu3Onq6qqpqclkMs3MzMaPH089KdK8AYPBMDExGThw4IoVK1o8bE+EGAyGkpJSp06dhg8fHhoaevHixYa1uSYmJg8ePFi9erWjo6OKioqcnJylpWVwcPDjx48HDx7c4mj9+/en7hE2PnJFiHHaa/PmzYcOHXJ2dubxeOnp6YaGhv369aNe2rlz559//tm3b9+0tLRLly5VVFQEBgbOmTOnxXG2bNkyefLkrl27qqqqUlsETJ069dq1aw2/cR42bBh1wjYhZNasWSJJOH78+JkzZ+rp6WVmZt65c4e6L94iZ2fnXbt28Xg8OTk5Nze3CxcutLgceenSpdOnT9fR0cnIyPD09FyyZEnDS9ra2hMmTOByudevX4+LizM0NJw/f37Dzm5NfE4fnJhCtvbZUT//s2fPbmPYFn+W2vUBAUgbBl9Ei4oAAOhy6tSpCRMmODg4JCUlCbKKFwTRt2/fBw8eDBs2LC4uju4s8BFXrlwZNmxYp06d0tPTmz+yCfAZwx1ZAJB548aNmzp1qpGRUfMn1QA6gps3bw4bNmzbtm2oYqGjwR1ZAABoAe7IAoD0QyELAAAAADIJSwsAAAAAQCahkAUAAAAAmYRCFgAAAABkEgpZAAAAAJBJKGQBAAAAQCahkAUAAAAAmYRCFgAAAABkEgpZAAAAAJBJKGQBAAAAQCahkAUAAAAAmYRCFgAAAABkEgpZAAAAAJBJKGQBAAAAQCahkAUAAAAAmYRCFgAAAABkEgpZAAAAAJBJcnQHEEZeXt7Nmzfz8/Orqqq0tLRMTEwGDRqkqalJdy4AAAAAkBwGn8+nO4Og+Hz+P//8ExISkpenYWU1WFOzs6Ki2ocPxaWlb169irezk//+++8HDRpEd0wAAAAAkASZKWRfvHgxY8YMRUUPD49lCgpqzRtUVORduLDS1LTo4MGDOjo6kk8IAAAAAJIkG4VsQkLCpEk/jB17yMCgW9stX76Me/Zs1dGjR62trSWTTWLu3Lnz5MkTulMAAAAAtIOiouIXX3whLy8vjsFloJBNS0sbOXL21KmRysragrQvLEy/dWtmVFSUlpaWuLNJEpvN9vT0VFJSojtIuxUXFx/csuV7d3cmg0F3lk/F5/O33bgxZcECfX19urMAAADIgMOHD4eGhorpDqO0P+xVW1s7e/bsceMOC1jFEkL09Lp0774hODj49OnTYs0meTNmzFBXV6c7RbsFBQWFTZ7cw8iI7iCi4WZhsSQxMTo6mu4gAAAAMuDu3bviG1zat9/asWOHgcE0bW2LdvWytByUm2scGxsrnlDQDleuXDHMzf1sqlhCiIOhYZfycvx0AQAA0E6qC1kOh7NrV1jv3lOF6Ovh8eO2bdtEHgnaa/369T97etKdQsRWDR26adMm6V+WAwAA8HmT6kL22rVrtrZeLJYwq4PV1Y1yclTy8/NFngoEd/Xq1R61tQZqLewyIdN0VFQGMBgXLlygOwgAAECHJtWF7OXLl21tRwjd3dZ2eHx8vAjzQHtt3br1Ozc3ulOIxQI3t+3bt9OdAgAAoEOT6kI2KytLV1f4Z9z09GwyMzNFFwfa5+XLl+rZ2ebagj6lJ1uM1dVNi4qePXtGdxAAAICOS6oL2ffv36uqCr/JkaqqQUFBgQjzQLv8/fffM/r2pTuFGM3o2/fQoUN0pwAAAOi4pLqQ1dDQqK0tF7p7bW25hoaGCPOA4Hg83tWrV4d+dsdSNOZqbn7r3385HA7dQQAAADooqS5kjY2Ny8tzhe5eVvbWxMREhHlAcDdv3nRhMj+DExDawGAwhtrYXL16le4gAAAAHZRUF7Kurq4vX14WuvurV1fcPtMnjaRfTEyMv7093SnEjt2tW0xMDN0pAAAAOiipLmRHjBiRmirk+Ulcbr2c3HMHBwfRRgIB3b1719nMjO4UYtfb1PThw4d0pwAAAOigpLqQ1dbWdnU1zcq6KUTf+/cPBAUFiTwSCKK8vFzh7VsFFovuIGInx2Rqvn9fWFhIdxAAAICOSKoLWULI2rVrL15cxeXWt6tXVVVhfv7hefPmiSkVtO327dsDzc3pTiEhbhYWiYmJdKcAAADoiKS9kO3cufOvv84NDw8WvAuHU3vixMQ9e/YoKiqKLxi04enTp04d5jE7J2PjpKQkulMAAAB0RNJeyBJCgoKCfHzMzpz5RpD7stXVpceOjVmzZqaTk5MEskGL0tLSuuoLvwGwbOmqr5+WlkZ3CgAAgI5IBgpZQsgvv/zyzTcDDh0amZv7qI1m6enn//7bd+/eHyZOnCixbNBcRkaGlY4O3SkkpLOm5tu3b+lOAQAA0BHJ0R1AUFOmTBk0aNCKFSvi4+u6dx9tZTVEXd2IEMLjccvK3qann09OjvDz6/7o0Tntz/RMVBnCef1ajtnyv5HquNzvo6Ji09LyKips9fTWenmx/7NLV0Vt7eywsHMpKdrKyiuHDZvj7Nz2dULI4YcP11+5kllSYqGtfXTChH6dOolqfA6PJ798eePkC1xdt/v5Nf+OGAwGPyvrk94vAAAAEIrMFLKEEHNz86NHj759+/bMmTMJCQuKiooYDAaDwTAyMho92uvAgRMoYaUEo/VzEGo5HAaDceqLL8y0tCKSk8cdP/7su+9sdHUJId9HRRVUVWUuW5ZaUDDq0CEHAwN3S8s2rkelpCyJidkfFOTcufOb0lI9VVURji/HZFavW0dl/lBXZ7ZpU1D37q19Uywmk8vlsjrALg0AAABSRZYKWUqnTp3mzZuHHQmkVl1dnWLrJZ26ouJONpv681fOzlsSEh7m5Njo6tZzuSeePImZMUNfVVXf0nJ8z56hDx+6W1q2dp0Q8tOlS5tGjvTr1o0QYqCmJvLxleT+/7+Of54+NVJXpy62SE1BobKyUlNTUwRvHwAAAAhMNtbIggypqKhQE2y/iPyKisySkh5GRoSQzJKSqrq6hr0OnIyNk9+9a+N6LYfzOC8vv6LCdMMG4/Xr5589W8PhiHD8xv5+8GBq795tfCPqiooVFRWCfMsAAAAgQjJ2R5bD4cTExERERGRkZOTnyzMYDB6Pa2LCc3JyCgwMHDRoEN0BgVRWVqoLUMjWcjgTT5wI7t+/m4EBIaSyro4Qoq6gQL2qqaRUUVvbxvWc8nI+nx+dmvpw/vw6Ltf37783xsebaWl92a+fSMZv8Ka09Nrr1wfHjGnje0EhCwAAQAtZKmRPnTq1e/duLa1Rjo4/9urVpeE6n8/Pzn6wZs1pJnPdqlWr3N3daQwJcnJy9Vxu223qudxxx4/rq6ru+M/jU2oKCoSQiro6DUVFQkhZTQ1VDbd2XVlenhCyeNAgQzU1Qsj8gQP/uHkz6d27QZaWtnp6nz5+g9AHDwZZWpq3ufy6nsuVl5dv39sEAAAAn0w2lhbU19cHBweHhDxis2M9PZcZGHRp/CqDwTAz68tm/zZ48JGFC/f8/vvvdOVsgsfjHTt2LCoqihBy69at4ODgefPmXb58me5c4qWhodHkpmYTHB5vwokTfD7/2IQJrP9sbmChra0iL/80L4/68klenoOhYRvXjdXV9VRVGz9TVlpTM6pr19i0NJGM3yD04cNpba4rIISU19aqq6t/5H0BAAAAUROykE1ISJg1a9aAAQO6d+8+YMCAWbNmJSQkiDZZAy6XO378+A8fXP38NikoqLbRUl3dcOrU4xcuFC1btkxMYdpl+fLlixcvXrhw4YYNG0aNGsViserr69ls9qlTp+iOJkaqqqpVdXWtvcrl8SafPFlSXX1k/Hgun1/D4XB5PEKIPIs10clpzeXLJdXVt9+8Of30KVU+tnadEDKjT5/fExIKq6pyy8t33bqlwGLtDwqKTksT1fiEkITXr99VVIzp0aPtb7mitlZDQ+OT3zkAAABoH2GWFuzdu3fJkiXjxo2bNGmSpqZmWVnZkydPfHx8fvvttzlz5og84vfff89kDunff5ogjRkMhp/fxpMnZx84cODLL78UeZh2OXr0aEREhLW1tYmJSWho6BdffEEIGTZs2MaNG8ePH09vNvFhMplcPr+1V7PLyk49fUoI0fr5Z+rKNl/fhW5u1B9mhYV12rBBU0np11GjGnYJaO362uHD50VGWv/2m7K8PNvePr+iwlhdvZ7DEdX4hJDQhw/H9Oih+p8VtK35UF+vrKzczvcJAAAAPhWD33rN0RoTE5PTp0+7ubk1vnjr1q2xY8eK/IijO3fufP31tunTT7arF5dbt2vX0Nu3I/RpPShVQUGhoKBAS0tLX1//4cOHnTt3JoQUFRWZmZlVVVW1dzQ2m33s2DGZ+BX2oEGDrvv4SHLGv+7eVWCxpvfps+fWLXVFxSkfWwwgWoOio69fvy7JGQEAAGTFrFmzfvzxR2tra3EMLszSgtLSUjs7uyYX7ezsSkpKRBHpf6xZs4bN3tTeXiyWwogRP23YsEHkedpFX1+/tLSUEDJ79mwtLS3qYllZ2Wd/905HR6f4wwdJznguJSXA3p4Q4u/gcDYlRZJTV9bVqaq2teIFAAAAxESYQtbPz2/ChAkJCQnl5eV8Pr+8vPzGjRtjx471a+kAz0/x5s2bvDx1HR0LIfra2Q0/d+4Bp9neopIUEBCQnZ1NCNmwYUPDndSoqKj+/fvTmEoC7Ozs0gsLJTZd8YcPPB5PS1mZEGKqofG+qqr5nrLi87KwsGvXrhKbDgAAABoIU8iGhIRYWFh4e3tramoymUxNTU1vb29LS8v9+/eLNlxkZGT37r5Cd7e0HCi+R9AEsXv37uZ7gc2YMeOff/6hJY/EdOnSRZKFbFRqqp+9fcOXw6ytr7x6JbHZ0wsLbW1tJTYdAAAANBDmYS91dfWQkJA///wzMzOzsrJSTU3NwsLio/toFhQUXLt2rcnF+vp6XV3dESNGtNglKSnJzGyxEAkpZmb9nj17NmTIEKFHEAeZWOT6iZydnf/Yt6/t07BE6Exy8p+jRzd86W9vv/vWrVGSukt6Mytr6vffS2YuAAAAaEz4AxHk5eXbdSOqqqqq+SLanJyc1NTU1grZvLw8W1tjoRNqaprm5t4XurtIJCQkhIaGJicnV1RUqKurOzg4TJs27bM/ssHe3r75Qa9iUl5bW1lXRx2LQHE0Nk5+947P5zMYjDY6isqj3NytTk4SmAgAAACaEKaQvXfvnoGBgbm5eU1NzYYNG2JjYwkhvr6+y5YtU2z9bFJLS8vg4OAmF5OSktpYkMDhcJhM4Q9MYrHk6+vrhe7+6SS8T5n0YDAYJv37Z5WUtH0glkjEpqU1v/nat1One2/f9u/cWdyz51dU6Dg6slgscU8EAAAAzQlTyE6aNOnUqVPm5uaLFy9OSEiYP38+IWTnzp2lpaXbtm0TYThjY+Py8jxdXcuPN21JWVmunZ2JCPO015o1a2JiYprsUzZz5syxY8e2Xch+9dVXGRkZTS7eunWrpqZGVlYmDB48+Oq1a9P69BH3RBHPnv3ebKsvtr195PPnEihkr2ZkDBo0SNyzAAAAQIuEKWSzsrI6depECAkLC7t79y61PerIkSP79Okj2kLW2to6OztV6EL23bsUX9+m24RJktD7lO3bt6/5RSMjI3o3YWiXwMDAmX/8Ie5Ctrq+vqCqqpOmZpPrgywtf46LE+vUlBNPnuzc1O7t4QAAAEAkhNm1wNzc/O7du4QQBoOh8J9DjxQUFKqrq6VU8TQAACAASURBVEUZjZCAgICnTyOE7p6aetHLy0uEedpLYvuUSSFjY2OmjU12WZlYZ7n44sWILl2aX5djMs20tF6IeeeEd5WVH0xMzMzMxDoLAAAAtEaYQnb58uWzZ88ODQ2dP3/+mDFjIiMjz549GxgYOG7cONGGc3BwkJdPq64uFaJvfn5yv35G9B49ILF9yqTT5MmTTzx+LNYpwp89C+revcWX/O3tz4n5ZIRTT55MnDhRrFMAAABAG4QpZKdPn753794dO3YsX778xo0bAQEBX3755YABA3bu3CnyfAsWLLh4cb0QHaOjV61cuVLkedqF2qestLQ0PT394cOH6enpJSUl+/fvl5V1rp+IzWZHJCcLcQaygOq43NclJTa6ui2+OrJr1wvp6WKamnL66dOgoCCxTgEAAABtEHL7LTabzWaza2trc3JylJWVjY2F3ySrbaNHjw4JCUlPv9Kly1DBe92+fcDLy6r5+lRatHefss+Gqqrq8OnTw549G9OjhzjGj3/1aljrBzerKSjIs1iFVVV64jk/NiolZeC4cZrNlucCAACAxAhzR7aBoqKilZWV+KpYQgiDwTh69OiDByvy8p4J2OX585iysvBN0voIDofDWbZsGd0pJGTBggV/JCaK6aZs2LNnQW2WyL7dukWnpopjakLI1hs3Fi1aJKbBAQAAQBCfVMhKho6OzunTp2/f/vbx43/bbsnjcS9f3lxUdOjkyZNycsKf9SBWHA7n119/pTuFhOjo6PQNCBDHgbEcHu/5u3fdDQ3baMPu1i1KPIXsjcxMu+HDDducHQAAAMRNSqu9Jjp37hwTE7Ny5co//9w/dOhiW9shTOb/JK+r+5CcfO7atT++/XbMwoWnJXOk00e1uFksl8uVfBIaLV26dPzAgYOtrOSYovxX083MTHfLj+zLZqKhUVhVVcPhKIn0XzU8Pn/1pUuHm523DAAAABImG4UsIURZWXnLli1ff/1yz549p0+vrqoy0tW1UlPTKy/Pe//+hZ5e1ZAhQ+7ejdTT06M76X8dOHBg/PjxWlpajS9KSZEtMYaGhhOXLNkaGblk8GARDhv27NnU3r0/2myYjc3lly99RLpaemdiov/8+aampiIcEwAAAIQgM4UsxcbGZuvWrYSQoqKiN2/eFBUVGRsbm5mZSec+AA4ODhMmTPD19W18saamZu/evXRFosXs2bOH//PP2OJiSx0dkQzI5/Mf5OTsEGA7Xn97+52JiSIsZHPKyyPKyy/PnSuqAQEAAEBoMlbINtDV1dVtZd8l6TFjxoza2tomF+Xk5FasWEFLHrowmcxNmzYtmDr1zNSpTFHckL6Tnd2/c2dB7m33MDJ6lp/P4/NFMi+fz59/9uyGfftYLNanjwYAAACfSCYL2adPnyYmJjbckbWwsPDw8LCwsKA7V1MLFixoflFOTm7dunWSD0Ovvn37es6Zs/bcudWenp8+WhvnIDTnbGZ2NzvbRRTnb/167ZrL1KkDBw789KEAAADg08nArgUN6urqtmzZ0qdPn7lzdzx8qMlg+FtYLKmp8bx6lTtmzA8uLi4nTpwQ3/b78Inmz5//TEsr7uXLTx/qZlbWQHNzARv729tHPn/+6ZPeyMy8r6q6ePHiTx8KAAAAREJm7sg+ePBgwYIFFhZfzJ59S05OoeG6vr61jY2bm9uX1dVlx49v+ftv75CQkM6dO9MYFVqzd+9eNpttq6trrq0t9CCPc3N7GhsLvlTA3cJi9aVLQk9HySkvXxITc+bevY72rB4AAIA0k407sv/+++/UqT8GBYV7eHzTuIptTFlZ099/javr1iFDJty7d0/CCUEQurq6R44c+eLkyfyKCqEHCU9ODhR4XQEhhMVkmmtrpxcWCj1jQWXluGPHDl++bGBgIPQgAAAAIHIyUMgmJib+8suBb7+NUlf/eBlhYuIwd+6ZiRMXZmdnSyAbtJeVldUfYWETTpyoaPYYnICuv37tYWXVri7sbt3OpaQIN11VXd2EEye2nT5tY2Mj3AgAAAAgJtJeyFZUVEybtmTWrGOt3YhtTl1df+rU/bNmzcJ6WenUp0+fRdu3Bx09Wlpd3d6+KQUFVjo67T1bwbtr1wvp6e2dixBSXls79tixbzZt6t+/vxDdAQAAQKykvZDdvHnz8OGLVFXbt/+oiYm9ktLAf//9yJG2QBc/P7+1R454Hzz4sqioXR3Dnz0LdHBo73RqCgqKcnLvq6ra1etNaan3gQNL9u4dM2ZMe2cEAAAACZDqQra2tvbEiXgnpwAh+np6frdv3z6RRwJRcXZ23nfu3KSTJ5/k5QneK+7lSy9bWyGm87Wzi05NFbz9s3fvxh479kdYmIeHhxDTAQAAgARIdSEbFxfXvbu3cM+JKytrlJfrv379WuSpQFR69uz5z40b3z19GiLYw3kZxcXG6uqKcsJsteHXnmWyoQ8ezHv48OS1a3379hViLgAAAJAMqS5k4+Pj7e29hO5ub+91/fp1EeYBkTMzM7tw4UKapeX0f/6pqqtru3FEO/craMxEQ6P4w4cP9fVtN6uur58VFvbIxOTixYuWlpbCzQUAAACSIdWF7Nu3b3V1Bd33vjldXfM3b96IMA+Ig7y8/ObNm8f+8svwAwfaPrngfFraKDs7oSfysrW93OZxDNGpqV4hIX4rVmzfvl1BQdCHCwEAAIAuUl3IFhUVqanpCt1dTU2vqJ3PEgFdfHx8ziclXdXRCTh8OKO4uHmDt2VlGkpKKvLyQk/Btrc/20qhnFVSMubo0fNqatFPnvj7+ws9BQAAAEiSVJ/spaurW1VVLMj2sS2qqirS1RW+DgYJU1dX37Zt26NHj+YuX25cWLjMw6OLnl7Dq5HPnwuxX0Fj3Q0NUwoKeHx+41PBXhUV/XrtWqam5oZDh7AiFgAAQLZI9R1ZExOTkpK3QncvLs42NTUVYR6QgF69esXGxn69Z8/KrKyJJ05cf/2a2g84KiXFt1u3Txy8f+fOd7KzCSF8Pv9mVtaUU6eWvHo1Y/v2ixcvoooFAACQOVJ9R3bIkCF//33RzKy3cN2fP7+0evV60UYCyejXr9/p06fT09MPHDjw4969LmZmNRyOppLSJw7rb29/6P7982lpcS9fDhgzZvmxY90+uTgGAAAAukh1ITt06NAlS7aNHLlMiL719TWKitnm5sI/Kwa069Kly6+//srdsGHRokU19fUuu3c7GBoOs7EZbGVlqqEh+Di55eXXX7++/PJl0rt3GdXVBw8eXOXtLSfUNl4AAAAgPaT673JVVVU2u9+TJ+d69vRrb9+LF7fMnj1bHKlAwlgsVkZGRlRUlK6ubnJycnx8/KIbN969e0fevDHV1Oyip6ciL6+hpKShqMhiMnl8fllNTUVtbVVd3YvCwrdlZcTMzMDAwNXVdcHy5Q4ODtOnT7e1tUUVCwAA8BmQ9r/Oly5d6uzM7trVQ0lJXfBe799nlJbGffHFZfEFA4kpKSmpq6ujnttzcHBwcHCYN28e9VJOTs6rV68+fPhQUVFRVlbG4/GYTKa2pmZnNTVVVdUZlpadO3duMpq/v//Zs2d/+OEHSX8bAAAAIGrSXsjq6Ojs2bN66dKpc+b8y2SyBOlSXV1+8OC0mJiDTKZUP8oGAoqOjvbza/mWvKmpaXuf5xsxYsTo0aNRyAIAAHwGZKDU8/Ly+uYbnz17RldXl320cWHh6z/+GPXXX2tsbW0lkA0k4MyZM0FBQaIaTVVVVUlJ6d27d6IaEAAAAOgiA4UsIWTWrFkbN369ZcuwR48iWmvD43GuXt0TFjYuPPzPIUOGSDIeiE9VVVVpaamRkZEIx/T19Y2JiRHhgAAAAEAL2ShkCSEjR458+PCimtrt338fEh29/tWrxOLi7A8fSt6/f5WaGh8WtnTz5iF9+tQmJCT06NGD7rAgMrGxsSNHjhTtmP7+/ufOnRPtmAAAACB50r5GtjEdHZ1ff/11zZray5cvJyScS0nJr6qq0tLSMjExWbmSPWDARiyK/fyEh4dv2LBBtGMaGhqWlpZ++PBBRUVFtCMDAACAJMlSIUtRVFQcNWrUqFGj6A4CYldTU5Obm2thYSHykb28vOLi4thstshHBgAAAImR1VuYfD7/3bt3GRkZxcXFdGcBcYmLi/Py8hLHyP7+/pGRkeIYGQAAACRGxu7IlpSUhIaGxsbGZmfXaWubKCmpVVYWl5cXdO2qHRAQMHHiREVFRbozgsiEhYX9+OOP4hjZ3t4+LS2Ny+WyWALt6QYAAABSSGYKWQ6Hs3nz5r//jhoxYsGECeGKiqqNX62oKLx+/Z+9ewfPnTt3ypQpdIUEEeJwOK9everSpYuYxndxcblz587AgQPFND4AAACIm2wsLSgrK/P3909Kklu58pqLy7gmVSwhRF1dz9Pz6+DguNDQxG+++YbD4dCSE0To6tWrHh4e4hufzWZjdQEAAIBMk4FCtqamJjAw0NFxoa/vDyxWW7eQlZTUZs78s7bWcebMmRKLB2ISFhYWGBgovvFdXV0TExPFNz4AAACImwwUsl9//bWj49wePQR96GfYsDkfPlhv2bJFrKlArLhc7tOnT52cnMQ3BYvFsra2TktLE98UAAAAIFbSXshevnz57Vvlfv3ad2du9OifQkMvZGdniykViFtiYqKrq6u4Z8HeBQAAADJN2gvZtWvXjh79U3t7MRiMwMDVP//8sxgSgSSEh4eLdV0BZcSIEZcuXRL3LAAAACAmUl3IpqSk8PmWWlpGQvTt0sU1MfFlTU2NyFOBuPH5/Lt37zo7O4t7IhUVFRUVlfz8fHFPBAAAAOIg1YVsTExMr16+Qnd3cBh6/fp1EeYBybh//36fPn0YDIYE5vLz84uOjpbARAAAACByUl3IpqSkWFj0Erq7ubnT8+fPRZgHJEMy6woobDY7KipKMnMBAACAaEl1IZufn6+paSh0dy0t47y8PBHmAclISEhwd3eXzFwGBgZlZWVVVVWSmQ4AAABESKoLWT6f/ym/X2YwGHw+X4R5QAKSkpLs7e0leXLs8OHD4+LiJDYdAAAAiIpUF7ImJiYlJblCdy8uzjE1NRVhHpCAsLCwoKAgSc6ITbgAAABklFQXsnZ2dllZT4Tu/ubNk27duokwD0hAfHz80KFDJTljt27dXrx4weVyJTkpAAAAfDqpLmQDAgLu3QsXunty8pUhQ4aIMA+IW1pamrm5uby8vITndXFxuXXrloQnBQAAgE8k1YWstbW1vHxOaakw23ymp98cMMBa8iURfIqIiAgJryug+Pv7nz17VvLzAgAAwKeQ6kKWELJq1aqIiDXt7cXn88PCfsbJXjLn4sWLI0aMkPy8AwcOTExMlPy8AAAA8CmkvZAdNmyYqemHu3fD2tUrImLNtGkjzMzMxJQKxCErK0tfX19JSUnyUzOZzC5duqSmpkp+agAAABCatBeyhJC9e/c+fbo7KemSgO0vX96rovJq8eLFYk0FIhcRESGxcxCaY7PZ2LsAAABAtshAIaukpHTmzJn09L1RUZu5XE4bLWtqKg8d+kZTM/3gwYMSiweiEhMT4+PjQ9fsw4cPv3RJ0H8sAQAAgDSQgUKWEKKhofHPP/+4uqps2DDs9u3TtbVNz2GqqCiMi/vz779HzZs3YuvWrXJycrTkBKHl5uaqqqqqqanRFUBFRUVNTS0/X5gnCwEAAIAWMlPwMZnMuXPnTpo06e+//z55MjA7u05b20RJSa2ysri8vKBrV+2AgIC9e+MUFBToTgrCiIyMDAgIoDeDn59fVFTUrFmz6I0BAAAAApKZQpaipaW1cOHChQsX8vn8goKCqqoqLS0tHR0dunPBp4qKijp27Bi9Gfz8/IKDg1HIAgAAyAoZK2QbMBgMQ0NDulOAaBQWFhJCtLS06I1hYGBQWVlZVVWlqqpKbxIAAAAQhOwVsrW1tZcvX05ISMjPz6fuyJqYmHh5eQ0YMIDJlI0lv9DEuXPn2Gw23SkI+c8jX7QvcgAAAABByFLlV1xcvHTp0r59vY8ff6Sp6efquobN3te791IWa/CWLWe7dx+8bdu2mpoaumNCu505c0ZKakdswgUAACBDZOaObGxs7OLFG8eMWb527a+Nr6upaRsZWffoMYTH4169esTT0/PPP//s0aMHXTmhvcrLy6urq6VkoYidnV16ejqHw8HGFwAAANJPNu7I7t+/f82akFWrYnv18m6tDZPJGjp0+owZpyZOnHflyhVJxoNPER0dTeP2sc25urreunWL7hQAAADwcTJQyEZFRR04EPPDD6eVlD7+CI6uruny5efmzl2VnJwsgWzw6cLDw4OCguhO8V/+/v5YXQAAACATpL2QLSgoWLRo3YIFh5lMloBdVFQ0Fi48Mnv2bC6XK9Zs8OmqqqoKCws7depEd5D/GjBgwO3bt+lOAQAAAB8n7YXsmjVrpkzZpKys3q5ehoZWdnZjQ0JCxJQKROXixYsjR46kO8X/YDKZXbt2ff78Od1BAAAA4COkupCtrKy8fv159+4eQvQdOfJr2jfYh48KCwsLDAykO0VTWF0AAAAgE6S6kI2JienTR8jHgOTlleTlrVNSUkQbCUSotrb2zZs3NjY2dAdpysvL6/Lly3SnAAAAgI+Q6kL25s2bPXoMEbp79+4eN2/eFGEeEK3Lly97enrSnaIFysrK6urqeXl5dAcBAACAtkh1IZubm6unZyZ0d31987dv34owD4hWeHi4FK4roPj5+UVFRdGdAgAAANoi1YVsaWmpqqqW0N3V1LRLS0tFmAdEiMPhpKamdu/ene4gLfP19UUhCwAAIOWkupDV19evqCgUuntZWYG+vr4I84AIXb9+fdCgQXSnaJWBgUFlZWVFRQXdQQAAAKBVUl3ImpiYvH//RujuhYXZUrVBKTQmbecgNOft7X3p0iW6UwAAAECrpLqQHT58+IMHMUJ3f/gw1svLS4R5QFR4PN6jR4/69OlDd5C2jB49GptwAQAASDOpLmQHDx789OllPp8vRN8PH8qUlUtMTExEngo+3e3bt52dnelO8RE2NjavXr3icDh0BwEAAICWSXUhq6ioOHnyyPj4UCH6hoVtXLBggcgjgUiEhYVJ+boCipubW2JiIt0pAAAAoGVSXcgSQr799tuYmF2lpe/a1evNm+SKioe+vr5iSgWfgs/n37p1a8CAAXQH+Tg2m43VBQAAAFJL2gtZdXX1w4f/2L59CodTJ2CX8vL3f/4ZfODAAQaDIdZsIJxHjx45OTkxmdL+s0cIcXFxuXPnDt0pAAAAoGUyUEwMHDhwxYrZ69b5lpUVfLTxmzfJGzcGHD68vXPnzhLIBkKQlXUFhBAmk2lnZ5ecnEx3EAAAAGiBDBSyhJCxY8ceOLBx//7A2Ng9rd2a/fCh7MSJn6Kjv7948WS/fv0knBAEd/XqVQ8PD7pTCMrf3x+rCwAAAKSTHN0BBNWnT58rV67s3Llz48YB2tpOPXt6GhpaaWjolZTk5eSkPXp0nsvNXrBgwYQJv2BFgTRLTk62s7NjsVh0BxGUp6fntm3bli9fTncQAAAAaEo27shSFBQUFi1a9ODBg61bF9jalpWWRj569FttbVzfvqxjxzbfvn174sSJ0lbFvnz58vTp0ykpKQ1XuFzu9u3baYxEr/Dw8MDAQLpTtIOysrKWllZOTg7dQQAAAKApmbkj25ijo6OjoyPdKT4uMjJy3LhxZmZmWVlZwcHBO3bsYLFY9fX133333cKFC+lOR4+4uLglS5bQnaJ92Gx2dHR0cHAw3UEAAADgf8jSHdnGioqKHj16FBcXl5ycXFFRQXeclv30009//PHHixcvsrKykpOTJ06cWF9fT3coOr18+bJTp06Kiop0B2kfPz+/6OhoulMAAABAUzJ2R/bly5d79uy5ffs2k2lkZGSlqalXXJyXk/NCWblqyJAh8+bN09PTozvjf7148YL6NbqxsfH58+fHjBkzZsyYw4cP052LNjK3roCiq6tbVVVVUVGhrq5OdxYAAAD4L5kpZKurq1euXHnt2rMxYxavWvUbi/U/yWtrP9y+fW7wYP9Zs8YsXLhQSlbKGhkZvXnzRl9fnxCiqKgYFhY2bty40aNH052LNhcuXDh37hzdKYTh7e198eJFWdk1DAAAoIOQjaUF2dnZo0aNUlEZsGHDhd69vZpUsYQQRUWVwYPHb9ly/flzzrhx46RkscHIkSNDQ/97vq6CgsK///5L1bUd0Js3b7S1tVVUVOgOIoyAgABswgUAACBtZKCQLS4unjBhwsSJO93dx7TdkslkjR37Q8+eMyZMmMDhcCQTrw3btm1bv3594ytycnLHjx9//fo1XZFodObMGdm9G21jY5ORkSENP1QAAADQQNoLWT6fP3369DFjfrOw6C5gl/79R3XtGvjjjz+KNZggFBQUmq+qZLFYFhYWdMShWVRUlK+vL90phOfu7n7jxg26UwAAAMB/SXshe+bMGQ0NJwcH13b18vb+8tatjLS0NDGlElxCQsKsWbMGDBjQvXv3AQMGzJo1KyEhge5QNMjPz1dUVNTU1KQ7iPD8/f3Pnj1LdwoAAAD4L2kvZHfs2DFmzGIhOk6btmbt2rUiz9Mue/fu9fHxIYRMmjRp6dKlkyZNYjAYPj4+e/fupTeY5J09e1Z21xVQ+vfvf/fuXbpTAAAAwH9J9a4Fjx8/1tTsrqKiIURfc3OHlJQCerdMWrNmTUxMjJubW+OLM2fOHDt27Jw5c+hKRYvIyEhZ33eMyWTa29s/e/ase3dBV7kAAACAWEl1IRsdHd2/v4/Q3Xv18oyPj2ez2SKM1C6lpaV2dnZNLtrZ2ZWUlLTd8auvvsrIyGg+Go/HE2U+SSkuLuZyubq6unQH+VRsNjsyMhKFLAAAgJSQ6kL2xYsXnp6The5ubm6fnp4qwjzt5efnN2HChNWrV/fs2VNdXb2iouLp06c///yzn59f2x337dvX/KKRkRGTKe1LQVoUFRVF4z8nRGjYsGFbtmxZsWIF3UEAAACAEClfI/vu3TstLUOhu+voGOfn54swT3uFhIRYWFh4e3tramoymUxNTU1vb29LS8v9+/fTmEryIiIiZPFAr+aUlZV1dHTevn1LdxAAAAAgRMoLWXl5eS63XujuHE69vLy8CPO0l7q6ekhISGlpaXp6+sOHD9PT00tKSvbv39+hTjotLy8vLy83MjKiO4hosNnsqKgoulMAAAAAIVJeyJqYmBQV5Qndvagox9TUVIR5hCMvL29ra9urVy9bW1t6C2taxMbGUls3fB58fX2jo6PpTgEAAACESHkh6+jomJYm/IZHaWn3evbsKcI8IsHhcJYtW0Z3Csn5bNYVUHR1dWtra6XkDGQAAIAOTqoLWT8/vzt3hP81bkrKrYEDB4owj0hwOJxff/2V7hQSUl1dnZ+f/5mdZDZixIgLFy7QnQIAAACke9eCzp07q6tXvXuXaWho0d6+9+9f8PTsw2KxxJBLUC1uFsvlciWfhC4XL14cPnw43SlELCAg4Oeffx4zZgzdQQAAADo6Ye7I8ni8/fv3L1y48OLFi4SQNWvWuLm5zZ07t6ysTNTxyC+//HLgQLt/Ec/h1J04sZ72bZIOHDhQWVkp1wy9qSQpPDz88yv4rK2tMzMzORwO3UEAAAA6OmGKqiVLloSFhXl6es6ZM8fHx+fhw4cTJ048fvz4/PnzQ0NDRZuvd+/eAwZYnjnzR0DAfMF77do198cf59C+A7+Dg8OECRN8fX0bX6ypqekgR9TW1dW9evWqS5cudAcRPXd394SEhCFDhtAdBAAAoEMTppA9evTozZs3ra2tX7x40aVLl+zs7E6dOgUGBvbq1Uvk+Qgh69evHzt27Pnzqt7eX360MZ/PO3BgWa9eBl988YU4wrTLjBkzamtrm1yUk5Oj/VaxZMTHxw8bNozuFGLh7+9/4sQJFLIAAAD0EmZpQVVVlbGxMSGE2txKT0+PEKKvr19dXS3acBQmk3ny5MnKyjt//PF1ZWVpGy0LCt789BO7f3+D9evXiyNJey1YsCAoKKjJRTk5uXXr1tGSR8LCwsI+p/0KGuvXr9+dO3foTgEAANDRCVPIuri4LFy48Pr16/Pnz+/atevWrVurqqq2bt3q4OAg8nwUeXn5v/76a8oUjy1bfE6d2vT2bXrjV/l8fnr6/f37fzh0aMbvvy9dvHixmGKA4DgcTlJSkhRufyYSTCbT0dHx6dOndAcBAADo0IRZWrBnz55p06b5+fn5+fldvnx56NChK1as0NbWPnv2rMjzNTZ+/PigoKCYmJiIiI0ZGRkVFfKEMHg8rpYWz8nJ6dtvAwcN2izWACC4mzdvDho0iO4UYuTv73/27FlHR0e6gwAAAHRcwhSytra2iYmJDV8+e/YsMzPTzMxMUVGxjV48Hi8zM7PJxbdv37br6W85OTk2m81ms9uTF2gQFhY2adIkulOI0bBhw37//feVK1fSHQQAAKDjEsFWUNQRrB9t9uTJk40bNza5WFZW1gFPbf3s8fn8+/fv79ixg+4gYqSoqKijo/P27dtOnTrRnQUAAKCD+tRCNikpKTw8nMvl+vr69u/fv42WvXr1On36dPPu+/fvb9eMb9++PXPmTEJCQlFREYPBYDAYRkZGXl5evr6+2tra7f4GQAzu3LnTr18/BoNBdxDxYrPZ586d+/rrr+kOAgAA0EEJ87CXlpYWtatUfHx8v3797t69m5SU5O7uLu41sqmpqePHj5869fvCQt1Jk3b8/HPc6tWXVq6MZbPXPn36wdt74rfffpufny/WDCCI8PDwz3W/gsZ8fX2jo6PpTgEAANBxCVPIlpWV8fl8Qsi6det++eWX6OjoiIiI3bt3r1mzRtTx/mvfvn0TJ87x9l62Zs1pT8+JOjpG1HUmk2VkZO7v/9WWLectLHyGDPG7dOmS+GKAIG7cuOHu7k53CrHTnpCnTgAAIABJREFU0dGpr68vLy+nOwgAAEAHJUwh2yA9PT0gIID6c0BAQGpqqigiteCnn346f/7Jtm2XbG3bOnPB2dl727ZLq1fvOHHihJiSwEc9fvy4R48eTOYn/WjJCm9v7/Pnz9OdAgAAoIMSsto4cuTI33//zWAwampqqCvV1dVyciJ4dKy5v/76KzW1fNGiPXJyH38sTE1Na9OmyD17Tl27dk0cYeCjOsi6Agq1CRfdKQAAADooYQpZHx+fyMjIf//919HRMTc3l7p49epVcex+n52dvW/fqW++accGsUwma9mykBUrVjQ/HhYkID4+fujQoXSnkBArK6usrKz6+nq6gwAAAHREwtxDjYqKan4xMDBw9OjRn5ynqVWrVs2atUaQe7GNaWrqubhM3rVr16JFi0QeCdqQkpJiZWXVobZUGzx4cEJCQsep3QEAAKSHyBYyqqqqqqmpiWo0SklJSXJyTo8erkL09fX9MiwsTLR54KPCw8ODgoLoTiFRbDY7MjKS7hQAAAAdkVQ/kRMVFeXuHiBcXzk5eUPDno8fPxZtJGjbpUuXRowYQXcKierXr9/9+/epfTwAAABAkqS6kL17966T0yChuzs6ut+5c0eEeaBtGRkZhoaGbZ9U/PlhMBg9evR4+vQp3UEAAAA6HKkuZHNzc/X0TIXubmDQOScnR4R5oG0REREdbV0Bxd/fH6sLAAAAJE+qC9mKigoVFXWhu6uoqFdUVIgwD7QtJiZm1KhRdKegwdChQ+Pj4+lOAQAA0OFIdSFraGhYUvJO6O7FxflGRkYizANtePv2rYaGhsgf+JMJioqK+vr62dnZdAcBAADoWKS6kO3cuXNu7muhu+fmZpiZmYkwD7QhMjJSHPuvyQo/P79z587RnQIAAKBjkepC1tvb++ZN4YuDW7dihg8fLsI80IZz586x2Wy6U9DGx8cnOjqa7hQAAAAdi1QXsgMHDnz8+BqHI8yxScXF+Wpqdbq6uiJPBc0VFBSwWCwtLS26g9BGR0envr6+tLSU7iAAAAAdiFQXsnJycl9/PTkycq8QfUNCflq5cqXII0GLzp496+/vT3cKmo0aNerChQt0pwAAAOhApLqQJYQEBwffv386Pz+zXb2ePLmuoFA8aJDwe9BCu0RGRgYECHl0xWcjICDg7NmzdKcAAADoQKS9kFVUVAwJCVm7dkpFRYmAXbKz048f/zEkJESswaBBSUlJbW2tgYEB3UFoZmFh8ebNm7q6OrqDAAAAdBTSXsgSQrp27bp798alS/2yslI+2vj+/bg9e748cuRIR16vKWHR0dG+vr50p5AKHh4e169fpzsFAABARyEDhSwhxM3NLSrq+NGj3+/fv7K6urLFNkVFeb/+Ouvhw8MxMTFWVlYSTtiRddgDvZrz9/fH6gIAAACJkaM7gKDMzMxiY2MjIiI2bw6sq9Po1WuwgUFnZWW18vLid+/ePHoUb2Agv2LFMhcXF7qTdixVVVUlJSWmpsKfJPw56dOnz4IFC/h8PoPBoDsLAADA509mClnK6NGjR48enZeXd/Pmzfz8t1VVVYaGWr16dd2wYbampibd6Tqi2NhYb29vulNICwaD4ejo+OTJEycnJ7qzAAAAfP5krJClGBsbjxkzhu4UQAgh4eHh69evpzuFFPH394+MjEQhCwAAIAEyWcjW19cnJSXl5+dXVVVpaWmZmJjY29vjl7mSV1NTk52dbWlpSXcQKTJkyJBNmzatXr2a7iAAACAyfD4/OTk5KSkpPT09PT09Ly+PxWLxMzMbVx58QhgWFjwez8LCwtbWtkuXLr169cJfkeImY4XsvXv3/vjjj5SUt127OhkadlZRUSsvf5WXF/HyZZKbm9N3332Hx7wkKS4uDocAN6GoqGhgYJCZmWlhYUF3FgAA+CRv3ryJjY29cuXK2zt3ehgZ9TIxGaSnN9vCwsTRsbUuPD4/q6Qk/cWLtMTEsLVrXysrd+vWbejQoaNGjdLW1pZk+A5CZgrZwsLCuXPn1tWpz5jxc6dO1s0bJCff+/LL73v2tPj1118VFRUln7ADCgsLW7x4Md0ppI6/v39UVNS8efPoDgIAAML48OFDeHj48ePH5bOyAuztf7O2Nu/dW8C+TAbDUkfHUkdnRJcu1JXkd+/iTp0as3q1ft++U6dOHTFiBIvFElv2Dkc2tt9KTU319/f38fl+1aqQFqtYQoiDQ78tW84YGw/08/MrLCyUcMIOiMPhvHjxwsHBge4gUsfHxyc2NpbuFAAA0G45OTmLFi3y6dGj+PTp0L59I6dOndG3r/mn3Ul1MDRc4Op6efbs9WZm97Zt87Cx+e2338rLy0WVuYOTgUI2Jydn7NjpP/54rHt354829vIaN3Hi6rFjx1ZXV0sgW0d29erVwYMH051CGmlpaXG53NLSUrqDAACAoF68eDFr1qxZQ4eOKi+PDw6e7+qqr6oq2imsdXVXe3peDQ7u/Pixr5PT8uXL379/L9opOiBpL2Q5HM7EiROXL//TxMRCwC49e7qOHPnNnDlzxJkLSFhYGM5BaM3IkSPPnz9PdwoAAPi46urqlStXfuvrO0tRMXbmzGE2NmKdjsVkTuzZ81pwsEtOTkC/fvv27ePxeGKd8fMm7YVsSEhI374BXbv2alcvT8+xxcWMmzdviikVcLncJ0+e9BZ4zVBHExAQgCO+AACk3/nz5z09Pbu9fBk7Y4aLmZnE5mUwGGx7+/jg4JIzZ4YPH/7kyROJTf2ZkepClsfj7d17dNy4b4ToO2fOL5s3bxZ5JKAkJiYOGDCA7hTSy9zc/O3bt3V1dXQHAQCAltXW1n777bfhq1fHDB8+qVcvWjbxVGCxlnl4HOjbd8WECdu3b+fz+ZLPIOukupC9detWjx4uCgpKQvQ1NjYvLKzDU19iEh4ejnUFbfPw8Lh27RrdKQAAoAXPnj0bMmSIV3n5X4GBmkrClBkiZK6tfW7aNMaVK6NGjcrPz6c3jMyR6kL2woULAwcKf/yps7NXfHy8CPMAhc/nJyYmuri40B1EqlFHfNGdAgAAmoqLi5vt43NgwAC2vT3dWf4fg8FY4Oq6qFMnf3//1NRUuuPIEqkuZF+/fm1h0VXo7hYWdhkZGSLMA5T79+/37duXyZTqHx7a9e7d+8GDB/g9EQCAVNm/f/+O+fPjZs3qZmBAd5amPG1sIjw9vxo1Cr/QE5xU1yIFBQU6OoZCd9fTM8ItenHAugJBMBiM3r17P3r0iO4gAADw/3bs2HF5165/J01SVVCgO0vLTDQ0/p08+eeZM6Ojo+nOIhukupBVUVGpqfkgdPeamg+qot4EDggh169fxw6ygvD398feBQAAUuKvv/56evTo8YkTFeWk+lhTfVXVqOnT//juu6tXr9KdRQZIdSFrbGxcWJgndPf373NNTExEmAcIIUlJSd26dcPxeoIYMmQIfj0EACAN/vnnnyu7d+8PCmLSsTtBe6kqKPw7efLPX3758OFDurNIO6n+R0mfPn2ePr1ladlNuO5PniTOnz9B8PY5OTkXL158/PhxSUmJhoZG9+7dvby8rK1bPhG3wwoLCwsMDKQ7hWyQl5c3MDB4/fq1paUl3VkAADqu27dv71u+/Oy0aTJRxVLUFRWPTZgwdvTo0zdvdurUie440kuq78j6+fldvy7kb2b5fP7z5/f79+8vSOOnT58GBAT06NHj5MmTTCbTyspKSUkpOjraxcVlyJAh169fFy7DZ+nKlSteXl50p5AZ/v7+UVFRdKcAAOi4CgoKvhs//tQXX6jIy9OdpX1MNTT2BQZOnToVu5K3QarvyBoYGBgYKL548dTW1rG9fePi/hk92kvA/Y2Dg4MXLVp08uRJpf/dTI7D4cTFxa1b93/s3Xk8lN3bAPAz9rENBtnXLKVCkZRdJDRoEZWKkBZJq9Ke9n1Hi1QqpSRSESolFBUlVJYQkeyMMcv7x/zyeioy6z2j8/08f3Cb+5xrqofLuc+5rrDz588rKyvTGsPQU1JSoqKiws9t3wsQ5OTk5OnpGRgYiHQgEARB/yIikThv3rwTOBxWWBjpWOgxWk5ucX19UFDQmTNnkI6FQ3H0iiwAYPv27UeOrKG1DTEe33nt2vHg4OBBvj47O3vWrFlCv5VE5uPjc3BwSElJgVksVXx8PNxXQBMMBkOhUJqampAOBIIg6F+0c+dOO35+I25+ND97zJiO3Ny4uDikA+FQnJ7I6urq4nBWERHbBn8LhULZsWPRjh3rxMTEaJ3u0qVLv1w5e/YsrYMMYQ8ePHBwoL9Fxb/J0dHx/v37SEcBQRD0zyksLMy+dm2NuTnSgTDqtKvr/uBguCbyR5yeyAIANmzY0NPz5fLlg4N5cU8PYdeuxba2Y3E4HB1zbdmy5Zcr69ato2OcIamyslJGRkaYO5/OIAgW4YIgCGI/Mpm8fPny066ug9xkyMlEBQR22ttv2LAB6UA4ERcksigUKioqSkKiY+NGz2/fqgZ4ZWnp26AgpxkzLNeuXUvrLK9evXr16hWBQHjVx/Xr1+lY1h2q4uPj3dzckI6C+6ioqNTW1sKt+hAEQewUHR09WVBQE4tFOhDmmKKt3ZiVlZubi3QgHIejD3v1QqFQW7duffHixcaN8yUltWxsphsZWQsICFK/2tHRmpX1IDX1BgZDuXz5tJaWFh1TuLq6AgDq6+upHwAAeHh4ZGVljx49yqx3we3u3bt3+/ZtpKPgSlZWVo8fP7a3t0c6EAiCoH8CHo8/t337I19fpANhpgOOjsu2b4cdv37BHYkslampaXp6enZ2dnJy8pYth0kkUns7SkwMCAoKWllZHTu2XU9Pj+7Bq6urAQBLly49ffo080IeOr5+/YpGo+H6NH1cXFzOnz8PE1kIgiD2OHv2rLeREXpo1dhRk5TUbG5++vSphYUF0rFwEG5KZAEAKBTK1NTU1NSURePDLLY/CQkJcF8B3QwNDfPz8ykUyhDYqgVBEMThCARCbGxshqMj0oEw3zpLyyUHDsBEti8u2CPLTj4+PpmZmb2fZmZm+g6tBxN0S0xMpO/8HAQAQKFQ48aNg50GIQiC2OD69eszJCX5h2IrdSUMRqauDv406YvLElkKhfLixYvNmzfb29vb2tqamk6ePHmyk5PTgQMH3r9/z/j4d+7c6dsMbPz48fHx8YwPy+2+f/9OJpOxQ2XLPCJcXFwSEhKQjgKCIGjou3z58iJjY6SjYJXAiRNhYdC+uGlrwYsXLzZu3Cgjo2VnN33WrE29h73a21szMx+sWrVVVJSyd+9e+g57UfHx8REIBEHB/41MIBDgs2AAQGJioouLC9JRcDcrK6tdu3YhHQUEQdAQV1xcLP/jh/jPn+NDj6GCQlFERFdXFxqNRjoWjsAdK7IUCmX79u1hYce3br20Y0ekublDbxYLABAVFZ861f3YsTgvry0LFiyNiYmheyIrK6v169d3d3cDAAgEwvr1662trZnwBrjcnTt3YEMvBvHz88vLy5eXlyMdCARB0FB25coVL0NDpKNgLdzIkYmJiUhHwSm4YEWWQqF4e3vLyo46dOjawK/U1dWPiLi3c+fyr1+/0lFKFgBw9OhRFxeXYcOGKSkpVVdX6+jo3Llzh66oOUhDQ8PLly9LSko+fvxYVlZGJBJBY+MvK80UCoUsKYnBYLS0tLS1tXV1dY2MjKg9e1tbW9vb24cNG4ZQ+EMHDodLTExcsWIF0oFAEAQNWY8fP97m5IR0FKw1e8yY4Js33d3dkQ6EI3BBIrt3714JCS0fnzWDeTE/v8D27RFr187V1U2cNm0arXMpKCjk5OS8ffu2qqpKWVnZwMCAS7cWdHV1PXz4MCMjIy8vD0siTRo5UltR0cHAQHPqVAG+fv/SWzo6SmtqSktL76Wmbiku5hs2zNzcHADgNNS/KbCHo6Ojh4cHTGQhCIJY5NOnT8PxeD4e7njaTDclDKY+L49IJPL1/wP938HpfwTFxcWPHmWfPEnDsigKhQoLO+/ra29tbS0qKjrIuxobGzdu3Pj27VsdHZ09e/YYcueDCQqFkpWVFR0dXfT8+VQjozmGhoft7XkH/b80RkTEWFvbWFub+mlbV9eTwsKVERHicnKdnZ3z589XUVFhWexDHwaDQaFQTU1NkpKSSMcCQRA0BKWnp1traCAdBTsYKSnl5eWZmJggHQjyOP23lm3btgUH76Z1WVRICD13buDhw4cHf8vy5ctfvXrl5uZWUVExf/58GsNEXk9PT1RUlJWV1e1Dh5bq6z87eDDUw8NER2fwWezvxNBo6zFjFLHYnO3b9YnEdV5ebm5uWVlZTAz7X+Po6JicnIx0FBAEQUNTRkaGzfDhSEfBDjaamunp6UhHwRE4OpGtr6///h0/fDg9/bocHGbdvZtKoVAG+frU1NQbN26sX78+KSnp2bNnPT09dEyKiO7u7tOnT1taWrbm5DxYteqQn58B834fTcnPdzAy4ufjm2Zicj0k5Kir6+Vdu6ZOnZqRkcGsKf4pOBzu7t27SEcBQRA0NNXk5ChjMEhHwQ6TVFVfvHiBdBQcgaMT2cTERGtrOovwo1AoPT2j3NzcQb6+sbFRVVUVACAmJiYhIfHjxw/65mWzpKQkS0tLUmFh+vr1QS4uaAEB5o5/6/nzmWZmvZ+qysqeWb480tPz+oEDrq6unz9/Zu50Q56KikpdXR0ej0c6EAiCoKGmvb19CFfd+oUEGt3a2op0FByBo/fI5uXlOTkF0n27oeFEmnaQXL16lYeHBwCAx+Pj4uIwP3+rmzdvHt0xsM7nz5+Dg4PlenruBQdjxcVZMUV3T0/Ft29aCgq/XFeWkYkIDHz18aOPq6uFq+uGDRuEhYVZEcCQZGNj8/jxYwcHB6QDgSAIGlJKS0u1paWRjoJ9BL9+xePx1PpC/zKOTmRra2tlZeXpvl1WVqGo6O0gX6ynp7d//37qx0pKSmfOnOn9EgcmsteuXTu+Y8exxYvH6+iwbpa0N29sDQz6+6qRllbGvn1n79+3tbWNiorS1dVlXSRDiYuLS2RkJExkIQiCmKukpERbRgbpKNhnuLR0WVnZyJEjkQ4EYRydyHZ2dgoJ0b/Uh0YLd3Z2DvLF7969o3siduro6Fi2bJkakfh0/35+FtfduJ2VtQI30NYOHhRqsaPjVGNjH0/P2UuX+vn5sTSeocHAwODt27cUCoVLK7tBEARxpvLyciMpqT9+iUAirUpKul9SUtvWpiUtvdPODvcz/2vr7va7dSvxwwdJNHqTrW3Az6e4x54/v5iX966ubpGxcbib2y8DVjQ16R0+bK6u/sDHh7njO1+8eK+4mPoxRkioedu2/t6vhpQUTGQBhyey8vLyDQ21Cgqq9N1eX/9V4bfH4lytoaFhwYIF/sbGffetsgiRRPrw5csYdfW/vlJFRube9u3rL1xYU1Kyf/9+nqFewI9xY8eOzcvLMzIyQjoQCIKgoaO5uVmin+fs3UQiCoWKnTNHRUIi/v1796tX3wUHD8diAQCrkpLqOzoqQkKK6+sdo6L0ZGXN1dUBAEoYzA47u9iCgj8OGHj37lhFRRaNHzl9utfYsQCAgVc7JNHo5ubmQf3RDGkcnciqq6tXVn6kO5GtqCg1Nqbt/D6RSIyNjX39+nV7e3vvxfDwcPoCYC4SieTn5xc5f74+W4rkPX33znzUqEG+WJCf/+jixWfu3fPy8rpw4YLgP7Pdnj4uLi4JCQn9JbIUCqW5ubm9vZ1aOkNCQkJYWBjugoIgCBpYW1ubWD8HNsQEBU/8fMC42MTkUGZmfk3NcCy2h0S69vZtsre3jIiIjLr6bH396Px8aqI5Y9QoAMDD0lIimfzLaHfev0cB4KSr+7isjBXj8/PyCg3iiauYoGADPO/F4Ymss7PzsWOXTE0n03f78+cpoaE3abrFx8cnNzfXzc1NSUmJvklZh0wmH/PwYE8WCwC4/fz5fFtbmm5Z4uQknZnp6uoaGxsrzprzZ0ODpaXlzp07qR9//fr1yZMnRUVFpaWlDQ0N4Ns3XhRKUkRERFCQ2oOtubOzo7sb39NDlpUVEhLS0tLS0dExMTExNDSEi98QBEG92traxPvZWtBXXVtbRVPTaDk5AEBFU1MHgWDw8+Gtgbx8zJs3A9/eQSCEPHhw39u7v8VaBscHAGxJSdmSkqItIxNqbW2tqdnfy8QEBcva2v462pDH0Yns2LFj378P6u7GCwrSvBz19WslFis0+M5eVHfu3Pn06ZOsrCyt07EBPz+/KrsCo1Aorz5+PLFkCa03zjI3lxAVnTVrVkJCAlxE7A+ZTCaTyV5eXmVlZfI9PTYjR9opKQVaWsr+LfvvIhBK6+pKPny4eOdOUGWlrJ6ejY3N9OnTh9gWGgiCIDp0dnai/7aQ2U0kel675j9+/AhZWQBAO4EAABD7WbkSIyTU1t098Ag70tI89fXV+2TMF/PyNKSkLNTVmTL+UlNTOVFRYQGBO+/fT42Kerl8OTUn/p0wP39HR8fAo/0LODqRRaFQq1YtuXDhwJIlm2m999ChkD17ttN6l7y8/OB7KAxhOSUlxtra9J1GsjM07O7p8fDwiIuLg22g+6JQKM+ePbty5crrR49UsFj5Hz+iAwJ4aPlDRgsI6Kuo6KuouJuYAAC+NjWlFBYuOnuWIi/v6enp5uYGF8IhCPpnodHoLiJxgBf0kEjuV6/KiIgcmzaNekVUQAAA0EYgUAvQtuDxYgNujSuqr08oKnoTFNT34sW8PAkhIQt1dcbHBwA4/ixGFGJllVlefvvdu/4S2a6eHlj7EnB4IgsA8PT0jI52KCrKHzly7ODvun//hrIyZsyYMYN8fW/JguDg4Llz565fv15e/v/Lfo0a9FbRIeNmZuYsc3O6b3ceP76yvn7lypUnT55kYlTci0wm37x58+jRo/rCwgvMzMK3bWvD491PnKApi/2dgqTkQnPzhebmX5uarj58aLt9u72nZ3BwsPS/VEkRgiCISkxMbID1TiKZ7HHtGoVCifHw6G3eriYpKczPX1Bba6amBgB4W1urN2zYAFM8LS+vam5W27sXANBBIBBIJOU9ewwUFPh5eYvr60NTUhgc/xcCfHyk/hfXWru7xcTEBj/aUMXpiSwPD8+lS5emTp2+f/8VZeVBbQ/Ny3t2717kvXv3Bj/L5Mn/2Ybr5eXV99O6urrBD/VXRCJx06ZNe/fuZeKYzEWhULI+fDjg68vIIMucnVefPRsVFeXt7c2swLgRhUK5evXqyZMnbYcNuzt/vszPbzriaDQPD09jezuWxt0vf6QgKbnG0XHV1Kk3c3JcJk6c6OISEhKCxWIZHxmCIIhbiImJtfXTN5FEJs+7fr2pqyvey4tEoZCIRH4eHl4eHn5eXk8Dgx1pabFz5pQ0NNwoKEhauJB6C5FMJpLJJDKZRCbjiUQ+Hh4+Hp4FY8e6/ix3dfLFi6zKyqk6OhghITVJSbfLl+XFxRkcv4NASCgqstLQEOTji3//Prm4eIOVVX/vtw0msgAAzk9kAQBycnLXrl1YuHBOQMCuCRP+cvwoLu7c48fXr1+/TtPBeeamqgMjEon79u3j5ET29efP+hoaDC4WAgAO+Pritm/X19cfO5aG1fSh5PXr16tXr54kLv7A2xvz2wMgJwOD+2/fzps0iVnT8aBQsydMcDcxuZuf72hismjdOl9fX3ggDIKgf4S4uHhrP+WoqlpaqGezJH6WZT3i7LzSzIz6ge+tW0q7d2OEhPY5Opr/LDq57dGjXenp1I/PvXy53tJy79SpaH5+ND8/9aKogIAAL+/T8vJzM2Z0EgjFDQ3FDQ0Mjk8BIDwnZ+mdOz0kkq6s7PU5c8YrK/f3flvweHW4nQwAFLJbQgsLC8+ePXv8+PG/vvL79+9LlizB4wUCA3eoqPzhEF9BQe7x45uNjEbs27ePQ8o/BQQE/H6RRCKdO3eOjj92OTm514cOyQ/iSCaDQqOjLUePtmdG9lnV0DDn7Nn79+/TeuqO27W1tW3YsKHs2bNj8+Zp9bO9qaapKfjKlRuB9DdhHgC+p2dvYmJaQ8OxY8f+2V8kIAj6p1y5cqUzPt5//Hi2zdjW3e188eKTxYsBAEefPZMSFp7Pxu+3yxMS/MPDB7+LEkG+vr4bNmzQ7L8CAyO4YEWWSlpa+ubNmy9fvjx+fFtpabWuroG8vLKwsGhLy4/a2i+lpYWmpgaXLp3RoLc61ZMnT/j4+CZNmgQAqKqq8vX1LSgoMDExiYyMpLuIwfnz52fPni0hIdH3Iuf3c0p/+3bb3LlMGUpZRmaVldWWLVsOHz7MlAG5wps3b/z9/YONjU+uWTPAyxQlJb+1tuJ7eoR+/n7PREL8/NumT5/37Zvv3LnTlywJDAzk/H94EARBjNDR0bne0MDOGVM+fnTQ1qZ+vHDcuBlXrrAzkf34/buWlhbbpuNYXJPIUhkbG1++fLmnp6ewsLCurq6jo0NCQl1BYdrIkSMZ/Dm9fv36LVu2UD/29/fn4eE5fvx4eHj42rVro6Oj6RtTT0/Pw8PD2dm570U8Hs8hHRb+6H1lpY6SEhOb37pNnHh19+7Xr18bGhoya0yORaFQ9u/fn3Lp0u3Fi5UGsXZuO3JkRlHRVH19FsUzfNiwtA0bdt6543Dv3qVLl4bRcsgAgiCIu2hra5ewN5FNKCoK+bmHVQKNVpeSyqupGden4xdLdQ4bhkaj2TMXJ+OyRJaKn5+f6U9Li4qKTE1NAQA/fvx49OjRly9f5OXlDQ0NLSws6B7T29u7+7cTlHx8fKGhoQzFykq3s7JmMG/XJtVhP79F69c/fPhwaC8KksnkwMBA/s+f769dKzC43wRcxo07k5bGukQWAMDLw7Nt+vT7b9+6urreuHFDuf/tVhAEQVwNg8E0dXWxbToimfzx+/eRfZ7ZLjc1PZ2dHTl9Ohtmb+vuFhERYcNEnI8rE9na2trnz5//XJFezQuFAAAgAElEQVSVUFBQsLCwwGAwjIxJoVB4eXkBAC9fvlRTU6OW31JUVPzx4wfdYwb9t9QcFR8fX1hYGN1jslrq69frZs5k7pjKMjITZWVv3rzp7u7O3JE5Bx6P9/T0tJeQWDJv3uDv0ldReVddTaFQWJ3iT9XXV5eRmTFjxtmzZ/VZmTdDEAQhSMHY+Etzs8p/d/SxyLOKikmqqn2vGCgofPz+vamrS5L1C6WZFRUTJ05k9SxcgZtONFMolBs3btjb2y9aFFhUVCsoqKSsPI5EkszJKXFzm+Pq6vr06VO6BzcwMAgPD8fj8efPn58yZQr1YllZWd+CskPep69fFaSkBFmwZXPtjBknTpwg/9ZRemjA4/GzZ892kZVdQmNTXwDAODW1V+XlrIjqF7oKCrGengEzZ+bn57NhOgiCIPaztrZ+UlbGnrnuFhW5/CzF1WvhuHGX2PI9NuPzZ1vaf+IMSVyTyH78+NHc3PzZs4Jjx26Hh8ctXBg4ZYqrmdlkZ2d3f/81Fy/e27TpzKlT0a6urvStoR44cGD//v1oNDorK2vdunXUi9euXbPqv4TbYGRmZvr6+pqamo4aNcrU1NTX1zczM5ORAVmKFfsKqESEhGxVVePi4lgxOLJIJNK8efPmqqgspKuFBG7s2AR2ZZbqMjLxK1cunz27tLSUPTNCEASxk42NTQa7EtmsysqJ/12RBQDM1te/WVDAhnpQeTU1JiYmrJ6FK3BHIpuZmTl7tteOHWfXrAkTEflzISdZWfkDB867uy93cnL6/PkzrVNMmDChurr6w4cPnz59UlFRoV5ctGjRwYMH6Q47PDzcyckJAEDtFjZ37lwUCuXk5MSxh73uv3o11ciIRYMvnzbt5MmTQ6wDMJlMXrhwoauMjDu931AsdHWfFhczN6oByGEwN1es8Pb2rqysZNukEARB7KGjo1PS0MCGHzTvvn0bISvL+1uhbiE+PlNVVVYn042dnSIjRsAm8FRc8KdQUlKyZk1odPR9DEbyry82M5usoKCyYMGCpKQkCRp3yQgJCenq6va9ov6zcDF9duzYkZycbGZm1veij4/PrFmz/lhitldBQUF9ff0vF3t6ehgJ5q++NDRIiIiIsmxnj7S4uJ6YWE5OzoQJE1g0Bftt375dB4+f93MvCh34eXmVsdiPdXX9lZtlOkVJyTPOzl5eXsnJyf9afV8IgoY2FAo1yd39aXm5Jb21OAcp4f173G/7CqgCTEw2Pnxow5qaqVRX37yZPXs268bnLpy+Itvd3e3n53fkyKXBZLFUGhraQUG7/f39WRrYYDQ3N/+SGQMAdHV1m5qaBr4xIyPj0W8IBAKZlb9l3snKms6afQW9fOzt6a5lxoEePHhQlpa2ycWFwXFcxo5NevOGKSEN0hhl5Q0mJkuXLmXnpBAEQWywYMGCy69fs3qW1E+fpvysIPsLTSy2s6enprWVdbPfef/ezc2NdeNzF05PZI8dOzZt2gIlJTWa7jIxsRAVlb9//z5rghqsadOmeXh4ZGZmtra2UiiU1tbWZ8+ezZo1a9q0aQPfGBQUtPc3IiIijLeNHUBSbu40Fm+4MdbWLnjy5PeSZNyooqIiLCgo3Nub8aEc9fUfFhQwPg5Npurrq7W1nTlzhs3zQhAEsZSent4nYeFOVj7DrG5pERcUFO7/YLSfsfHZ3FwWzV7c0KA0aRKsvdWLoxNZIpF47dqtGTPm03HvsmUbjhw5wvSQaHLu3Dk1NTUHBwcMBsPDw4PBYBwcHNTV1c+ePYtsYL+ra2ri5+OTYP3/GA5GRikpKayehdXIZHJAQMDJ+fNFmNEMWVRIiJeH53tbG+ND0WSLq2v86dNFRUVsnheCIIilpk+fHvv2LevGTyou7m9fAZXziBEppaU9JBIrZo/MyVm4cCErRuZSHJ3IPnnyxNzcjo+PnmpQMjJyKJRwXV0drTfeu3dv4cKF06dPBwDk5uYyknWJiYmdO3euubm5tLQ0Pz+/tLS0qanp7NmzYmJidI/JInezs11NTdkwkcuECcnJyWyYiKXOnTtnhcEY/HZelW7OhobJrPy2+0d8vLwRPj7BwcFD7AQeBEH/OH9//wuvXhFZVvAx6cMH3IgRA7yAB4Vy0tW9++ED06f+2tr6XljY2tqa6SNzL45OZNPS0iws6D9GY25un5GRQdMtR44cWbVq1bhx4968eQMAEBER6e1bSzd+fn4tLS1DQ0MtLS1+FpRoZYqE7Gw3tpRWHq2m9u7dOzZMxDq1tbUxR46scXRk4pguY8cmsn5T1+/UZWRsJCU58BEBBEEQ3YSEhHBLl15nzepAW3d3B4Eg+7eTsv4mJhdevmT67EefPVu9ejXTh+VqHJ3IVlZWqqrSf+5PTW14RUUFTbccPXo0NTU1MDBQQEAAAKCrq1tSUkJ3AH9EJBJDQkKYOyaDfrS19RCJ0uLibJgLhULJo1BcXfspJCRk96xZfLy8TBxTQVKyobUVz+LCFH+0eurUq0eONLC3QTkEQRBLLV68ODI3l8SCRdmHpaUOOjp/fZmMiAhGSOj9t29MnPp7R8dLHh47OzsmjjkEcHQi29DQgMXK0H27tLTs70WsBtbZ2Snbp29yZ2cnmtnlqIhE4r59+5g7JoPYcMyrL8vRo589e8a26Zjr/fv3hNLSSf0cVmWErZ5eOhLbVfl4edc5OzNSLxmCIIjTiIuLz169+ujz50wfOeFPDb3+aMmECcw98rX63r2wsDBWtzTnOhxdR1ZcXLytrVVSEkvf7W1treI0rjJaWlpu3bp19+7dAAAKhbJt27bJkyfTNzsA4I/FYkms2f3NiPisrJNsrMRkoKGRxLW7C8LCwraypuiJy7hxp1JTHfX1WTH4wBz19Y/u29ewZo2MDP2/N0IQBHGUgIAAy2vXZjQ1qUkOtnznXxHJ5E+NjbqD+1Zprq6+8eHDDgJBRECA8anTP3+m6OlNYnGVTG7E0Suy8vLy3759pfv2urpqBQUFmm45ceLE06dPpaSkKioq5OXls7OzDx06RHcA58+fb29v5/sN3QOyQmtnZ3NHhyKWzt8W6KCrpMT0DRvsUVJSQi4v16XxH9UgjVFWLqiqYmmp4AGssLc/duwYIlNDEASxAi8v7+7duzc8eMDEMTPLy83U1Ab/ek99/WvM2KrbQyJtTkmhrrJBv+CspOoXkyZNev48TVd3NH23P3+evnlzME23yMvLZ2VlFRQUVFZWqqio6OvrM7KGr6en5+Hh4ezs3PciHo/nqBa191+9cmRZW9o/woqLNzY2snNGZjl8+DBzz3j9wkRT82VZmQkr+8H0x8nAYP+uXR0bNsDahBAEDRkWFhZXxo+/8vr1PENDpgyYUFQ0czQNOcn8ceOcoqJ8jY0ZnDf04UPPNWuUlJQYHGdI4ugV2SlTpqSn36PvXiKx58uXIj09PVpvRKFQ+vr6OBzOwMCAwZ0o3t7evxf/5+PjCw0NpWO0xsbGlPz83k/buro89u4VcXNT8vIK71PQqr/rztu2oRwdqf9JzJpFvUggEjdfunQyMVHY1VV/2bK72dl0jw8AuJSWpuPnJ4jD6fj5vSwtHeC98DY3c13Jp/b29tLMTGNWtj10GTs2IS+PdeMPAIVCeUyYEBcXh8jsEARBLHLixImImpq3tbVMGe3Fly8TaSm8KCogMEpOLvvLF0Ymvf3uXb26+vLlyxkZZAjj6ERWUlJSU1Px1St6Nmtfv35+xowZtN7l4+OTmZnZ+2lmZqavry8ds1MFBQX9HgMfH19YWBgdowkLC/ufOPHp6//2WqyKjKxvbq64ePHa+vVrz5/P/LnrtL/rAIDIFSu67tzpunPn29Wr1CvNHR3tePytTZsqLl5c6uTkvmcP3eMn5eauO3/+oK9v1aVLMevWyWAwA7wXUTS6o6ODjj8EBMXHx09n8dK1ha7u848fWTrFADwmTLhx4wZSs0MQBLGCoKBgVFTU8oSELobLwhTU1uoNG0Zri81lpqZn+iwS0aqqpeXg58/Hjx+ne4Qhj6MTWQDAzp07Dx7cTCTS9u/vx4/vSUmX6Pj15c6dO+PHj+/9dPz48fHx8bQOwiJoNFoRi83//BkA0EMkXnvyZNu8eTIYjPmoUbMtLKLT0ga4TsXPyyskICAkICD4s5ztiw8fljo5GWlpyUpILHZ0VJGRoXv8LZcv7/X2nmZiIishYaSlpTZs2ADvRQyNbmVlH2pWuH79ugeLe0bw8vCoYLEfae/iwRRSoqKC9fVVVVWIzA5BEMQiw4cPX3vs2PwbNxisxnX3w4dB1ivoa6Ss7NfW1ga61m5au7vnXb8eERFB68n1fwqnJ7LKysqrVy8LCfEf/C0EQndgoOfp06cFaW8fysfHRyAQ+gxF4Jw6F2QyubqhYbSaGgCgor6+A483+PmY20BD431l5QDXqbZcuaKyYMHkjRszCgqoV24/fz795xHIuqamivp6+sbv7ul5U1ZW19Sk6OUlP3fuivBwfJ8/xt+JCQu3sb0jKyN+/PgBampkWN+SDYdQZwSqWePH37lzB6nZIQiCWASHw7msW+cdF8fIrrZHnz7Za2nRcaOPsfFF2reNdfb0uF66tP/atdG07Mr9B3F6IgsAmDFjxogRKps2LR3Mumxra3NAwMylS30MDAzomMvKymr9+vXUja0EAmH9+vWc0wiupaVlno3NCGVlAEB7VxcAQOxnjVuMiEhbV9cA1wEAS52c7mzenBIWNtnAYOrmzYUVFRQK5ePXryNVVAAA3T09nvv2+Ts40Dd+TWMjhUK59/Jl/okTuUePPiks3DPgQ2pRISHuSmTT09MnjxrFhonsR41KKSxkw0R/nn306LQ+S/gQBEFDxrx581SmTt2Znk7f7bVtbeKCgmi62nNO19O78/49TTk0iUz2jYvzDwszYWOVdy7FBYksAGD79u12dqbz5099/36gxarHjx94eztv2bLW09OTvomOHj368uXLYcOGjRo1SlZWNi8vj3M2pvDw8Ozw8qJ+LIpGAwB6k9SWjg5qctnfdQCAo7Hx2OHDdZWVQ9zdbQ0Mbj9/jkKhkrZtAwD0EInue/bIYDDHfha+pXV8tIAAAGDNjBnDJCSUZWRW4HDJA7bmI5JInFaGbGAZGRk2tD9RogNGWJiXh+dHezsb5vodVlS0uaSESCQiMjsEQRBL7dy5s3HEiHXJyXSsyyZ++DBtxAj65hXk4zNXU3v06dMgX9/V0+N+9apFQICHhwd9M/5TuCORBQB4eXnFxJyPiTm0dKl7QsK1hob/7SMkkUg1NZUxMRHz5zsUFDxKSUm0sLCgexYFBYWcnJyMjIzdu3dnZGRkZ2fLy8sz6R0wCoPB8PL87+9LTVZWWFCwoLyc+unbsjI9VdUBrv9CgI+PulVISkyMSCJ57NtHoVBi1q6le3x5KSlpcfHBb8Jo7ezkrh0/hYWFY5SV2TPXNER3FxhpaOQhVDkBgiCIpVAo1LFjx5RnzpwZE0Pr2a+E9+/p2CDba9nEiacHd+TrW3u708WLAYcP/7GnEvQ7rklkAQCqqqpXrlwJDz+MQjXu3x/k4zN50SK7xYunnjmzWUlJOD7+2sGDByUZbuDBw8NjaGiIw+EMDQ05Z4MsAIBCoXT39FATUH4+Pk8rqx1Xrza1t2cXF9/IzFxgazvA9Q48/urjx18bGxtbW889fJj88qXz+PEAABKZPO/Agaa2tstr1pDIZDyBQN/4AABve/uDt29/b2392th4MjHRuc+Zud+1dXWJsX6/KbO0tLRg2tvZ9o8BZ2iIYCJrOnx4Tk4OUrNDEASxWmBgoPOqVa6XLtUP+tlXa3d3F5EoKypK96TKGAwAoKKpaeCXFdXXu166tO3CBTs7O7rn+tdw0+NdKiUlpeXLlzO9oNqVK1f6+9K8efOYOxd96uvr1b29j/j7r3R1BQAc8ff3PXpUycsLIyKyz8fH/OcOzj9ep1Ao4cnJS0+d6iESdZWVr4eEjNfRAQBUNTTEPn0KAOitLEvf+ACAnV5ey0+f1vTxQQsIeFhahri7D/BeuCuRLS4uHsGabl5/pCAp+b2trZNAEGZGV0NajVBQePThA/vnhSAIYhtvb299fX2XZcu2jRw5RVv7r69/UFLiMIiXDWyxicnZ3NxdU6b094Jjz58ndnbefP4cNj6gCQrZuvSFhYVnz57lhH2oo/o/yvOuTylWBMnJyb0+dEheSgrpQJjAbM2aZ+/fIx3FYEVHRxOfPVtkacm2GXclJOirqDgzqRUNTQhEovPVqykpKeyfGoIgiJ0aGxsXLVo0obt7jYUFH89AD6jnxcZutrHRkZFhZDoKhWIWHp7u5yf42xGRtu7uNffuCZqYHDhwgI6CS5zP19d3w4YNmqzpW8llK7JEIjE5OTk+Pr6srAwAfhQKRSKReHnJBgYG06dPZ2R3LIdkq/8CIonELyuLdBQ0KCkpcWLvVmnc2LEnUlMRSWQF+PgIsJQsBEH/ACwWGx8fHxERYXfgwK4pU/pr2dVDIn36/p3BLBYAgEKh3PT0br17N+e/VZVuFBScrKpav2WLk5MTg1P8m7gpkY2NjT116pSlpWNAwAZNzf9f5KdQKG/f5t28eSMsLGzz5s3m5uaMz2VlZfX48WPGx4F+V/HtmwYrG70yXVVVlXI/Pb0IROKqmJj7BQW1zc1aw4btnDkTN3Ys9UtteLzf+fOJ+fmSIiKbXF0DbGwGuE4kkfgXLuw7sryEBJlCIZJITBkfAPCxrm7pxYvZnz+LCgrOnTRpv4dHf/1p+Hl5SSQSLy8vI39oEARBnA+FQgUEBMycOTM0NDTq1q2tkycr/daWMrOiwpJJP7O8jYw8rl7tTWQL6+o2paSMmz075fx5ISEhpkzxD+KORLanp2fZsmVotNSVK/eFhUV++SoKhTIwMDIwMGpo+BYaujInJ2fNmjUMzvjkyRMGR4D6U1pTo83wZiN2amtrw/ysYvaLbiIRhULFLl+ugsXGv3rlfuLEu717hw8bBgBYFRNT39pacfRo8devjgcP6ikqmuvo9Hedj5e368IF6pid3d0qK1ea6ejkfv6sp6TElPEBAAsiIkYqKiasWlXz44fdvn06cnJ+/dRIFkOj29raJCQkWPBnCUEQxHGkpaUjIiLy8vJW7tkjVVW1ztJyOBbb+9WEoqLZY8YwZSKssLAiBlNQW9tFJB58+lRywoRj9+6pqakxZfB/FhdULSCRSLNnzx4zZtLmzXt/z2L7kpEZFhFxtbq6MSQkhG3hQbTKLS0dN24c0lHQoL29XbSf35XFhIROzJ9vpK4uKy6+2MZGRVo6v6ICANBDIl178WKbm5uMmJi5js5sE5PozMwBrgMAhPj5qf/de/tWDoNZamubkJ/PxPHf19TMNzMTFhDQkpOzGzXqfU1Nf+9XTEiI6xoIQxAEMWjcuHFxcXFLIyJCKytnX72a9OEDkUymUCg5X75MUFFhyhQdBIKahMS06OjLABxKSoqMjIRZLOO4IJFdtWrV+PHWHh4LBvNiFAq1adOemprG8+fPMzLpmTNnGLkdGsDzoiIzMzOko6ABiUTiHfAcAFVdS0tFQ8NoZWUAQEVDQ0d3t8HPHVcGqqrUxLG/631dfPp0vpmZuY7O89JSJo7vZGBw6dmzTgLhY11d2vv3Dv0vMIhxW981CIIgZjEwMIiNjd1/926+hoZFYuK82FhpEZEeEomRMdu6uxM/fJh/44Zzerq0q6uynt7u3btVmJQcQ5y+tSAnJ+fLl2+bNx+j6a59+065udngcDgZendnw0LELNLe1cUjIzP0NgN1E4mep075W1tTC3W1d3cDAMR+vk2MsPD/evz2c73Xl8bGJ8XFF/z8eHl4tOTk8srLx6mrM2X8g56eNnv2iCxaBABYbmc3QCIrwMdH7dIMQRD0b1JVVd2yZcvmzZv9/f27GhvtU1JEvn2z0tAwVFDQlpZWkZAYuLI4kUwu//GjpKEhp6rqeWUlr7q6hYXFujVrqPWR+Pn5r127tnjxYna9myGOnkT25cuXsrKyqqqqeDx+9+7d9+/fBwA4OzuHhIQwvWzEjh07wsJO0XqXgIDAmjVbdu/efeTIEZpuJBKJsbGxr1+/bu9TJzk8PJzWAKD+ZH34MHHiRKSjoM1fS9T1kEjuJ07IiIkd6+0hLCgIAGjD48XRaABAS2fn/3r89nO9V3RmpoWurqq0NABgIw4XfOXK3VWrGB+/h0Sy3bt3vpnZqqlTG1pbZ588GZaQsMnF5Y9vp727m4uq/EIQBLEICoUqKSl5+PAhGo1ubm5++vRpbmHhldLSqtxc8OULLwolLiQkIiCA5uMDALQTCB0EQgeBQCST+TU11dTUtEeNsvLy2jhxIvq/3+fnz59vZ2fn7+/PUU2XuBc9iezcuXNjY2NVVVXXrFmTmZm5YsUKAMCJEyeam5tpTRwH9uXLFwEBMWVlNTrutba2P3w4jEgk8v1WsG0APj4+JSUlkydPhiddWOTakydrjx5FOgraoNHoLgIB3U97AiKJ5HHyJIVCiVm69P97/MrICAsIFFRVmWlrAwDefvmip6g4wPVe0ZmZm11dqR9ryspiRUWzPn48lJzM4PgVDQ3FX78GTZkixM+vjMXOmTjxenZ2f4lsK1e1q4AgCGKRqqoqLBZLTUMlJCRwOBwOh+v7gpaWls7Ozq6uLgCAqKiosLCw6CC6f6HRaGNj48zMTEZqhkK96ElkKysrqW0nbt26lZubq6ysDACYOnXquHHjmJvIJiQk2Ns70337+PETMzMzrfs5mv1HWVlZHz584Ofnp3tSaADtXV2furpGMtCuGhGioqLt3d1/TGRJZPK88PCmzs74oCASmUwik/l5eXl5ePh5eT1NTXfEx8cuX15SW3sjJydp9WoAQH/XqTJLSr61ts7s0913Aw5nvXu3jrw8g+OrSEtLCAufevQo2MHhe1vb9ezsMcrK/b3ftq6uwXwvhiAIGtoSExN/yVx/gcFgML+V6xqMZcuWbdmyBSayTEHPYS9VVdXc3FwAAAqFEvj5011AQKDrv7v9GFdYWDh27Pi/v64fhobGtLY5wGKxcKmfdRKys93c3JCOgmYSEhI/+mnJXfXjR2x2dkZRkcTixWgfH7SPz4mfPbGOzJsnKSKitGLF9GPH9nl4UGtgDXAdABCdmTnT2Fikz/4cAT6+r01NjI8vyMd3Jzj41suXUgEB+hs3qsvI7O6/h3B7d7eIyEDlQSAIgv4FSUlJzs70r6YNYPjw4U1NTV+/fmXF4P8aelZkN27c6Ofnt2fPnhUrVsycOXPNmjUoFOrgwYPu/f9opE9tbe2wYfR3VJKTUywpeUXTLdOnT/f09Fy+fDm2Tw25AbrXQjSJycg4e+cO0lHQTEtLq7SuTudPzb3UpKUply//8S4xIaHY5csHfx0AcM7X9/fxPx06tPLKlcRVqxgc31JXN2fbtj/O+wsS/HUOgqB/XnNzMx6Pp/vI+F/5+flduHBh06ZNLBr/30FPIrtw4UIpKalt27a9efOGQqE8e/ZMWlrax8dnx44dzA2OSCQy8pSfn5+/p6eHpluoWyMyf5bepKqrq6M7BqhX1ocPsnp6iv/dEsoVdHR0St68mYZEw1gAgKasrIyY2LPSUjO2dJH43tYmy1UNhCEIgljh4cOHjo6OrBsfh8MdPHhww4YNsI0ig+gsv0Xd8tzd3V1TU4NGo+UH0Yk+Jyfn99882tvbxcXF+7tFXl7+27daFRV1+oKsq/uqoKBA4y0wZ2WVQ7dv77t4Eeko6KGrq3sP0X8YoS4uK69cMfttUZYVSuvqdPrsdoAgbtTU1AQA4OPjg8cWIbolJCQwfXmuLz4+vilTpiQlJbn0c+4WGiSG6sgKCgpqDLoBsYmJSWpq6i8XCwsLz549298tmpqaHz8W053IlpZ+GDdOd/Cvx+Px0dHRjx49+v79u7S0tK2t7cKFC4dexVNEfKiq4lNUHD58ONKB0ENdXf3zt28IBqApKysrLs6eRdn31dUjLC1ZPQsEMUV5eXl2dnZpaWlpaWltbS1PdTUAAAWApLAwAIBIIrV1d1MAIFMovGpqqqqq2traOjo6kyZNkpaWRjp2iKMRCITy8nJW/8zy9/f39/eHiSyDGG2IUFhYePv2bRKJ5OzsPH48/Qez/sjV1XXfvmO2tlPpu/3x45SQkMBBvrixsdHGxqa+vh6Hw+np6dXW1m7fvv3MmTPp6el998tC9NkQFbXr3Dmko6CTgIAAv7Jya1eX+H9rAbJTKA634vLlviUOWCS9qGj/4LbSQhAiWltbExMT09LSiouL1fF4cw0NCxkZX01NxbFjB7iLRCZXNDWVfvz4LjPz/MaNTVJSRkZG9vb2kydPhmVqoN89ffrUysqK1bPIy8sLCwuXlpZqs2Xn2FBFT9UCCQkJauOfjIwMY2Pj3NzcwsJCc3Pzu3fvMjc4PT29ysqSlpZmOu4tLn6vrCyHHnTmsX79egUFhc+fP0dERGzbti0iIuLz588KCgohISF0zA71Ffv0qY6FhZ6eHtKB0M/c3PzZfxvGspmGrOwwDIbVMVAolCpeXuX+K3NBEFLIZPKjR4+8vLxcxo5tuHlzNRabNWNGzNy5Aaam1sOHK/6tBBIvD48mFjtVV3etldVdH58MHG4WkZh1+LD58OGrVq0qKChgz7uAuMXdu3cHLrzFLAEBAZGRkWyYaAijJ5FtaWmh9joKCwvbvn37vXv34uPjT506xYrdJEFBQUeO7KLjxr17N9N0GDAhIeHIkSPCwsK9V4SFhQ8fPsz07Pxf09zRcSQ+fuvWrUgHwhAbG5uMoiJkY9ji6rovKYmlU7yvqYE1OiBO09nZefLkScvhw5/s27dJUTFjyZKV5uZ6cnKMjMnHwzNRTW2ng8OLwMDpBMLpgAA7O7v4+HgymcyssCHuRaFQcnNzTUxM2DCXtbV1Tk5OZ2cnG+YaquhJZJQ7nJ8AACAASURBVHuVlpa6/uxC5OrqWlxczIyQ/sPNza2s7H1mZjpNd8XEnNfV1dDVpWGDbGtr6+9H1hQUFFpaWmiaGvrFxosXg7Zu7fsbAjcyMjLK/vQJ2RhUpaWHiYtnlpSwbor7b9/a2dmxbnwIoklra+vOnTvt9PTQmZlpAQE7HRx0mF0LCYVCmamrh8+YEWthURAebmFhERUVRSKRmDsLxF3evn07evRoHh6GEqTBmzVr1o0bN9gz15BE59/T5cuXL168iEKh8Hg89UpXVxdNzWAHCYVCXblyZf/+0A8fBtva4NGj5JSU23v37qVpIl1d3QcPHvxy8f79+zRlw9AvYjIyeuTlPT09kQ6EUfz8/Pp2di/LypANY7Or6/5791g3fuLr19OmTWPd+BA0eLGxsVPGjBleUvJ06dJF48cLsLhEkZSw8FZ7+weOjt/i4mxsbF6+fMnS6SBOlpCQwM4DWAsWLLh06RLbpht66ElknZycEhIS4uLixowZ09uX4vHjx/r6+kyN7X+kpKRu3LixZUtgYmLcwK8kkUgnTx64dSvq+vXrtGbV69atCwgIuHDhQltbGwCgra3twoULS5YsWbduHf2h/9tKqqsjsrNPnDiBdCDM4eXldfn5c2RjYOmibH5FxSgbG4E/deKFIHb6/PnztGnTXkdEPFq82NPQkJddC2MAAFFBwRAbmxhLy4N+fsuWLYNP5P5Njx49srW1Zdt0GAxGS0vr1Sva+jdBvej5BpHUx9Sp/yspMH369HssWytSVlZOTk5+9+6Fu/uUx49TiUTiLy/o6uq8cyd22jQLDIbvxo0bdNQOnDt37q5du1avXi0uLi4qKiouLr569epdu3bNmTOHSW/i39LZ3R1w8uTp06eHTP2y8ePH53d0EJF+5riZZTtlr754Af+1Q4iLiYnxc3DYP2LEXicnEYR+rVLCYGK9vHA9PY6OjnBp9l9TUVEhKys7+JPiTLF06dIzZ86wc8ahhGmbAVjdnB2NRh86dOjTp0+nT58+fHirlJScqqqGlJT0t2+1ZWUfe3o6rK2tk5MTGKkOuHTpUm9v77y8PGod2XHjxrH5n/KQ0d3TMyMsbPORI0Pp5BAKhXJzc7uWne01aRKCYahKS8tLSGSWlJgztW1Ba1fXy/b2A4i+Negf19zc7O/vP7KlJcXfn4+Nq7D9maKjY6Ss7OPtbThz5pYtW9i2YxJCVlJSEnvqFfSlr69fUVHx48cPKSkpNk89BDB/VytLDR8+/PDhwwCAxsbGL1++NDY2ysvLq6ioMKt9CxqNNjMzY8pQ/ywyheJz5Mj81attbGyQjoXJli1bZqev7zlhAh+iHQU3ubgsi45mbiJ79MGDFStWoFAoJo4JQYNXV1c3a9asQHV1d7YcFR8krLDw7QULtqWkeHl5RUVFwY03/4Lk5OTLly+zf96FCxdGR0cHBwezf2pux2WJbC8sFgv7FHAgMoWy4syZkZMnD4EDXr8TEhJy8va+mZvraWqKYBhMX5Rtw+PTvn/fPH06U0aDOF97ezu1G1ZVVVVHR0dHR0draysAQFBQUEREREJCAoPBaGtra2trKykpsSGekpISHx+fiIkTRzFWVIsVeHl4djo4xL97h8PhYmNjMX8rWAtxtebmZgKBgEh24e7ubmNjExQUBNf+acWViWxBQUFWVlbviqyampqVlZWamhrScbFWd3f35fT0dTNnIh1Iv/AEgtfBg2YzZwYFBSEdC6sEBATgJkyYNX48souym11dl0RFMSuRPZmaumjRIrgcO7QVFRWlp6enp6d//vxZQEBk+HBdTU0dJSVVZWVJDEYSg5Hk5eVtb29raWlqaWn6/r3+xo17nz4dqq2tlpAQNTc3t7GxMTMzY0UdvXfv3vk6OV308NCVlWX64MziNmoUHw+Pm5tbXFwcfPg7hD148KD35A+bCQoKmpmZpaWlwRqItOKmRJZAIJw4ceLq1aujRhlYW0+eMsUFi5Wuq6v9+LFk1aq1X79WBQUFeXh4DNWfx4KCgm+6ujZdurTTy4sD32Nja+vsvXv9N2xwd3dHOhYWkpCQmL9mzcHk5BBEy1SpYLGKUlJPi4stGC4PV1Zfn9nWds/LiymBQZzm7du3UVFRWVlZKio6pqaWa9bs1dCgrRlmW1trbu6zu3fTtm7dJSUl6uXl5erqyqxDnJ8+ffJ3do5bsECJ41c6p40ciRESmjlzZmJiIqvPhEBISUhICAsLQ2r2xYsXr1u3DiaytOKaRDYvLy8oKGjmzDlpaS/6blTS0NCcONFswYJFra0tx44dunjR4dy5c3T32MzNzVVUVFRUVGxoaAgLC+Pn59+0aZOEhAST3gSjDh48ePHiRZcdO6KCg7Hi4kiH8/9efPiwMjLyQGSkhYUF0rGw3KJFi+yuX5/d0KDO7NrsNNnk4rIkKorxRDboypUDly9z4K9GECM6OzsvXrx48+ZNBQXNWbPmr19/hO6/YjExcVtbR1tbRwBAXd3X+Pirx45NMTTUCwwMHDFiBCNBVlZWLliw4Mb8+ZyfxVJZaGhsIpNnzpwZHx8/ZOqxQL0IBEJlZaWmpiZSAWhoaPT09FRXV7NnS8+QwR1bMeLi4tat2xATc9vff2l/2+3FxTGbN+/Yvfuwu7sH3QVT5s2bR21RuHLlyvLy8pqamsWLF9MfN7OhUKiNGzduOXnSedu21NevkQ4HAADIFMq2mJjjL1+m5OT8C1ksAACFQu3du3fd9evIhtG7KMvIIAl5eZoWFnp6esyKCkJcc3Pzrl27rKzsu7uFoqKSDx06N2GCBbN+UZGTU1iyZE18/BM3N99Nm8JmzpxJ9zfblpYWLy+v0xMmcEsWS2UzfPhcSUk/Pz9qn3ZoKHny5ImVlRWyMfj5+Z09exbZGLgOFySyWVlZkZHnb91KkpH5+w6qESP0YmPvrFixsqqqio656uvrlZWVCQRCUlLShQsXoqOjHz9+TMc4LGVkZJSYmRmel7fuwoX2ri4EIymprp62bZugnl5MTMw/dQbCyMhojLPz8ZQUZMPY5OLCSE3Z8oaGo2/e0NoDD+JYBAJhz5499vbOWKxmfPwTT08fISFWFRAcPXrsqVMxq1btPnToNA6HK6G9SYe/v/+WkSP1FRRYER5LzRs3Truh4dixY0gHAjHZ3bt32dnQ648cHR1TU1N7enqQDYO7cHoi29bWtmbNuqiomMHXPZGWljl16qyvry8dvzELCQk1NDQ8ffpUR0dHWloahUJ1d3fTOggbSEtL37p1y2HJEqetWy+lpbF/baC1szMoImJrWlrE7dsbNmz4B09ZhoaGpjY15ZWXIxiDCharRO+iLIFI9D13LjIyEj4hHRouXbo0YcIEUVHFhIRMV1cPXrYcRtTQ0D56NGrDhsPLl68OCgoafB+sQ4cO6be1TdbSYml4rLNp8uRnUVHPnj1DOhCIaSgUysuXL42NjZENg4eHB4fDxcfHIxsGd+H0/OPAgQMrVqyWlKTtlKiu7khj44lxcX9pafs7X19fY2PjOXPmBAQEAABevnw5fPhwWgdhGxsbm3svXhQAYL9pU9qbN+yZFE8gnExMtA8NNXF3v379+j+7lYeHhyc8PDzoypWWzk4Ewwh1cdlL16Lsprg4z+BgLa7NJKBebW1tXl5eCQkpFy8mz5o1n/3bndXVh1+6lKimpm9jY/N8EG2c8/Ly0s6dW29tzYbYWASFQp2ePn39+vXNzc1IxwIxx5s3b/T19TlhUcbX1zcqKgrpKLgJ8n9nA+ju7k5Ly5g2zZWOewMDgyMiImi9Kyws7NatW6mpqT4+PgAADAZz+vRpOmZnG1FR0YMHD15MTEz89s0+NPRBXh6ZZauzHXj88YQE2/37+caMefL2LWxnqqiouCsy0v3kyS4CAakYVLBYFSz2CY2LsidTUzvV1Hx9fVkUFcQ22dnZlpaWdnbup05dkZVFrAgrCoXy9PS5fPnhtm17QkJCSP13ciYSicHBwefc3Xk5IGNghKyo6BY9vZCQEKQDgZgjISEB8X0FVNLS0lgs9t27d0gHwjU4+lvJo0eP7Owc6FtgEBMTl5KSKaf9ye+4ceP09fWpH+vp6Y0fP56O2dlMUVHx6NGjVx48eN7dbb1vX2h09Ae6tgj/EYlMfpiXt+DQoRkREeITJjx+/DggIEBQUJBZ43M1S0vLtYcPzzh+vJtIRCqGjTjc3sTEwb/+/JMn+by8J06cYF1IEHtER0cHB68/cybO3h7JYnC9pKSkL15M6OkRnD59OrXDwu8OHz48W1pagZOKrtBtio5Oa24uB56jgOiQnp5ua2uLdBT/s2TJksjISKSj4BocXX4rIyMDh6O/KKmNjd3Tp0/V1dUHf8umTZt+v4hgVTmayMrK7ty5k0KhPH/+/HhMzOfw8DHq6jb6+hajRomiaT7zUf39e/rbt2lv3tTx8lpaWm4/d27It5ygz+TJkyuWL/c9dy7Kzw+RLgkqWKyqtPST4mLLQZTiupuff6umJj4+Htbb4na7d+9+/br4xo1Ufn4O6pvKy8u7du32tLRkZ2fnmzdvDhs2rO9Xy8vLkyMj0wMCkAqP6Q7jcDNCQx8/fszPz490LBD9ysvLZWRkOGeBZtKkSaGhoW1tbWJiYkjHwgU4OpGtrq5WUVGl+3YVFdW8vCyabmlvb+/9uLGxMTEx0cnJie4AEIFCoczMzMzMzCgUyps3b1JTU0+cPdtVU6OIxeooKWkrKqrLyYkICQkLCkqKigIAeojEdjy+ub29HY8vrakprakpra5ubGtTHjPG3t5+d3CwoqIi0u+J0/n6+qLR6Gn7998IDBRD4uzURhxu8YULf01kI9LTn+Dx8fHxnPP9GqIDkUj08/NTVNQ9ceIS0rH8ma2to6KiCg6HO3fu3OjRo3uv79y5c8eUKTxD6JcoOTExJwzm8uXL1N1oEJdKSkrikH0FvTw9Pa9evcpRBUA5Fkcnso2NjVJS9Lc8xmKlGxsbabrl6NGjfT/9/Pnz2rVr6Q4AWSgUytDQ0NDQcN26dQCA6urqjx8/fvz48W5lZUdHR2dnJ/WYAh8fn5iYGAaDERER0Ro/fpaWlra29j9VS4sp5s6dKycn5xYUdH3ZMmm2/w6tgsWq/W1RNiQ2tlVZ+fLZs+w5zw6xCIVCWbJkiarqqICA1UjHMhBd3VFHjlzx9p5/40aMhoYGAODTp091L15YDLmd2SstLGwiI+fPn8/Hx9E/T6EB3Lt37+rVq0hH8R9z5851dHSEiexgcPT/eFgstqnpx2DKx/7Rjx+NWCz9eTAAQFNTs6ysjJEROIeSkpKSkpI1N58U5nC2trZCEREzfX1PzJ8/mt7ecnTbiMP5nT//x0S2k0AIunxZ3tz81PbtcEcBtwsMDJSX1+bwLJZKQ0Pr9OmrHh6zb926paysfPjw4RAbG6SDYj5hfn5XLPb69evz5s1DOhaIHk1NTSQSSUqKtuJIrCYqKqqvr5+VlTVx4kSkY+F0HH3YS0FBoaammu7bq6uraH0sXtdHZWVlZGQkJxTjgLjFpEmT4jIzN2Vn70tKYnNxX2UsVl1G5vfyBTmfP9vt3Tt369YdO3bALJbb7d+/n0IRXrqUax4Tqaio79t3fu7cuaWlpaWPHlloaCAdEUssmTgRdmPiXg8ePHB0dEQ6ij9YunTpmTNnkI6CC3B0lmZtbZ2WRn/zpLS0VFoPISr1MWbMmKtXr8JybhBNpKWlb9++3aWr637yZPWPH+yc+pfyBUQS6ciDB1uysmLT0xHvuwgxLiUl5dmzV6GhXNaJbcSI0cuWbXJ3d/c1MUE6FlbBCAkZkMk5OTlIBwLRg3MKb/1ixIgR9fX19fX1SAfC6Tg6kbWxsXn0iM5EFo/H19ZWqarSdlaM2EdLS8vjx497S3FB0CDx8vJu27Zty7lzC+/e3Xb7Ntsqc1EXZR9/+AAAeFhYaBEWhrW3f/DgwT/btGIoqays3LRp+9GjUdz4jMjS0r6xsbmyqQnpQFhoobExXPXgRgQCobq6WoNTnxUsWrTowoULSEfB6Th6j6yIiMiECcbJyYmOjjRXSTx+/JCfn98gX/zq1asBvmpkZETr7BA0evTohw8fnj592mb37mAHh+nGxmw4rL1h2rQ5p0+rSkuTVVVvPX0qLy/P6hkhNiASif7+/vv3RwgLiyAdCz0KC/MdleQzy8osNDRMaVxc4BaGiorvT53q6upC017rEELQ48ePOfmBlZubm6Wl5dq1a+Eh3QFwdCILAFi/fr2zM87CwkpUlIaT4OXlZU+ePNqyJW2Qr585c+YAX62oqBj81BDUi5eXNzAwcM6cOSdPnjwaFuZnZTVn4kR+ln0/yq+o2JuYWEsieS1Y4O/vz6JZIPY7efLkxIlTdHVHIR0InRISYueOHaslLe1++XJaQIDAEP2RPFVXNzU1FYfDIR0IRIOEhIQFCxYgHUW/+Pn5J0+e/ODBA66rBMpOnP6USkpKavv2rb6+8wfoefiLtrZWf/8FNJ3TqhgQnaFDEAAAACwWu3Xr1of5+c0jR9qePx8cE5PP1H9UDW1tJ1JSJu/dG/7lS9jlyxkZGbdv32bi+BCyKioqbt1K9PNbiXQg9MvPz5mkpiYvLr5o/Ph96elIh8MqjiNGpKTQf6gDYj8KhfLq1StjY2OkAxmIv78/7PI1ME5PZAEAdnZ2OJyTh4dba2vLX19cUVHu5uYYFrZDS0uLDbFB0CCJiIgEBQU9ffp01ubNZyorJ27fHhIbm/ruXReBQN+A76qrjz186Hzo0Lw7dzCTJyfk5ERGRmpraysrK2tqasK2mUPG+vXrt2w5wI1bY6l+/Pgu0/qdl4cHALDAyOhFZWUZjeW9uYW+vHxBQQHSUUA0yM/PNzQ05PByLkpKSnx8fOXl5UgHwrk4fWsBla+vr6KioqOj7bp1oTic2x9fQyQSL1yIjImJunDhQt9eMjTp7u7et29fbGzs169fFRQUPD09161bJyDAQR0gIW43ceLEiRMn4vH4Fy9epKen742J4fn2TVdBQVdBQVtOTltOThyNlhT5z1bITgKho7u7vL6+pK6upLa2pLb2Kx/fyJEjbRwdzx04ICcn98sUISEhCxcu5OSNX9AgPXnyREBAYvTosUgHQr/s7KdWmprUj1Eo1K6pUzc9eHB17lxko2IFFAol29JC/dmBdCzQoNy9e5cz6xX8YvHixREREXv3clnFErbhjkQWADB16lQTE5N9+/adPn3cxmayhYW1kpKyqKjojx8/qqu/pKQ8yMnJmjlzemZmphADPUIDAwNramoOHz4sJydXVla2e/fu6urq8PBwJr4RCAIACAkJWVtbU/tTdHV1ffz4sbS09NXHj1ffvm1vb6c2XeuFRqNFRERUVVW1jY0dtLWDdHRkZGQGGFxZWVlXVzcjIwP2v+B2e/bsOXAgGukoGJKb+3yRunrvp4aKinw8PAW1tWOG4klEc3X1Fy9ezJgxA+lAoEHJyMjYuHEj0lH8nZ2d3fbt2/F4PCPpzRDGNYksAEBKSmrfvn3d3d1paWmpqYl1dXUdHR0SEhIKCgozZuAOHtzD+NO358+fFxQUUI8H6uvrm5ub6+jowEQWYik0Gj1mzJgxY8YwcUzqoixMZLlaZmamgsJwGZlhSAfCkNLSopF2Fn2vbLCx2fno0ZBclB0lJ/f8/XuYyHKF8vLyYcOGCQoKIh3I36FQqBkzZsTFxcHucX/ETYkslaCgoKOjI4v6cIiKivZtyEShUDitbR0EDYaysvKIESPgoixXO3To0JYtJ5COglEdHe0i/92dNWLYMCKZXNLQoDPggwVupCMre6GkBOkooEFJTEzkin0FVD4+PrNmzYKJ7B9x6wECCoXy7du3srKyH0xtnuTo6Oji4nL//v38/Pxbt25NmzYtMDDw3U9MnAiCWC00NHTXrl1IRwHRqaysjEIRVFBQRjoQhnR1dWKa/9CXKNDMLDI7m/3xsJqiuHh1Nf1t1SF2Sk5O5szOtH8kISGhrKycn5+PdCCciMtWZJuamqKjo+/fv08gEBQUFKh7ZOvr6yUlJV1dXT09PRl8TEDta+zt7d17Zffu3bt376Z+XFdXx8jgEMRO8vLyurq66enpNjY2SMcC0SwqKsrDw/vvr+NsVVUV6n96qGWurh6SlLT01q2HpaW1ra1a0tI7HRxwenrUr7Z1d/vdvJn4/r2ksPCmyZMDTE2p149lZl58+fJdXd0iE5PwPo/v/3idQCKtunv3fnExg+MPMM7vUCgUgIksN2hqauK6J65LliyJiIiIiIhAOhCOwzWJLJFIPHDgQFJSUlBQ0O3bt0X+e6z7+/fvN2/etLS0XLZsmZeXF92zwFQVGkpCQ0O9vLxgIst1yGRyampqQMA2pANhVGtri5Sw8B+/ZKmpWVBbGztvnoqkZHxhofvly+/WrBkuLQ0AWHX3bn17e0VoaHFDg+O5c3pycubq6gAAJQxmh4ND7Js3vwz1x+vdRCIKAMbHH2CcP+Ll4aFQKBxe0QlKTk6eOnUq0lHQxvj/2DvzeKi/74/fse+7LCE7hdCixb6LyC7RHqlUIltapF1laflEtKgkS/aoiKwtWmmzJEWRNcZYxpj5/THfj5+PrVnNDO/n4/PHuO97z32ZfGbO+7zPPWfpUj8/v+7ubm5ubkproS5oI7Wgu7t7zZo1DAwMRUVFjo6OY7xYAICAgMCOHTvy8/PLy8t37tyJmq7u9hAQ1IyIiMj8+fOfPMG1xR0ElVBWVqaismwGNKVEIOCckzwl27h0KScz8xJx8TkcHNtXrJDg4Xnz8ycAYGh4OOHt22ATE0EODm0pKSdV1biKCuwSu4ULLRcs4BnXA3bCcU5m5os2NsTbn8zOZLAzMSEQCDzeIwhKkJmZaW1tTWkVeLNhw4Zbt25RWgXVQQMR2YGBAVtb24CAAGNj46lncnBwXLlyJSoqasuWLdA/NgQEAODAgQPr1683NDSktBAaBoVCffv2raamprq6urW1tbe3F4FAYJ0VNjY2NjY2Li4uAQEBeXl5eXl5aWlp4itP5+TkmJnR3rfseBCI3skcWQVBwe9dXcNoND0dXQsc3tDVpSIsDABo6OpCIJFq/5ZiVZs7N57ovEBS2R9tZzK4mJl7eno4ODiI1AxBPgYHB5uamiQlJSktBG/Wrl1rbGzs6ekJhfxHQwOO7I4dO3bt2vVXL3YEDw+P379/nz9/3sfHh6zCICCoHxERETk5uaKiIl1dXUproSV6enqKi4sLCgpevXrFzMwsJSUlJyevoKCgo6PLwcHBxsaG9VT6+voQCAQcDv/9+/eXL19ycnLq6+v7+/vV1dX19fV1dXUJS8J79uyZh8cRUv9OFKCvD8E2uVu/WEzszc+fC0VEnO/ccV++fL6QEACgd3AQADDi/nKzsMAHB3HZC4lCdfT1Jbx9W9PWVtPWJsrNfXb1agDAIApFEvtj7EwGFJGlfoqLi2m0XwwrK+uSJUtKS0u1tbUprYWKoHZH9smTJ6ysrLa2tnitOnz4sKmpqaOjo7g4bZ/5hYAgnsDAQHd3d8iRxYXu7u779+/fu3cPg8Ho6Oja2zucORPKwDDp5yQvL+/I65ET0MPDw2/fvn3y5MnVq1cHBwcdHBwcHR35+flx1wAAEzPzTKh8zszMMjA0NNlVfVnZvNra4/n5ghwckf8WQuJgZgYAwAcHuVhYAADdAwPjY7ooNLqyubm2ra22vb22vb2mra13cLAVgeBiZm7882ehqKjdwoVeGRmDKBQdDOZ4+za+9sczNDw8xs5k9KNQrOOSHyCoiszMTNqtY+Xh4XHs2DHIkR0NtTuyx44du3fvHr6rYDDYkSNHgoODr127htfCW7dubdiwYfRITEyMm5sbvgIgIKgHCQkJeXn5/Px8IyMjSmuhXp49exYeHv7z5097e4dbt24LTRl1mxp6evolS5YsWbLE39+/s7MzMTHRzs6Om5t77969uBy8e/78+dKlmgTvTlVwcHB+nzzeuVJSclda2lIxsfh16+j/bWcjycvLxshY2dysJSUFAHjV2CjEwXHr1atPv3/Xd3Z+7+r61tnJxsgowMYmzc+/RFzcUVVVnIeHkZ7eMy0NhUb7/Vs4WUtKqri+PurZMwwGM4X9979+Kf3t3xqFRq+9c2eMncmADwxwcnLi9vZAUAAMBlNRUXHhwgVKCyEQRUXFP3/+/Pz5c+7cuZTWQi1Q9WGvz58/S0lJjW8ljwuampp1dXUDAwN4rTp8+PCYET8/PwJ2h4CgKgIDA6E+3ZNRVFRkZmZ26dKlAweCSkvLvLy8iPFix8DHx7djx47CwqehoWcTEhIMDAwePnw49ZKqqiolJTVSCaAsHByckz24H0ajvTIy+pHI2+vWDWMwAygUfHDwdVNT+ocPSsLCjrdvLwoPnx8aGv/mDQaArv5+I3n5E2Zmedu326moGMvLB5uabtHQMJKTk+bnh8FgAyjUMBo9jEYPoFAoNBoAoCst7ZWR0dXfP2J/GI0GADDS0zurq4fk5XX19z///j3p/fuNS5diJaHQ6PF2htFo17t3x9uZDPjgIJQgS828fv160aJFNJ1j6ubmhm+QbmZD1RHZnJyc1atXE7zcwMCguLjYxMQEl8mvXr0CACCRSOwLLHV1ddC9NcQMQEREZMGCBVBQdgw1NTVeXl7i4uKXLl2WkZEh617y8vJXr8Y0NTWdP3/u3Llz58+fV1VVnXBmdXX18uWEf+5RFezsnD0TRRNQaHRBbS220BXPwYPYQXlBQT0ZGWl+/v16erdevSqsq+NmZb1oYzNS5/Xgw4cn8vOxr2NfvPDX1z9tYQEACH78ePz4XG7uT79/f/r9e8R++Jo1Xtra2BfbkpLEQkK4WVnPWFhga29NZqfxz58xOkfsTMgwBjMDyk3MYDIyMmioodeEWFpahoaGBgYGMjIyUloLVQAb3ZF1+qmqlhSTOgAAIABJREFUqoqJiZksyL9t27YDBw5IS0sTZjwjI+Pbt29eXl64TBYTEwMAtLS0jASA6ejo5syZc+DAAXwzdMmEsLDw27dvRUREKC0EgiZpbm5ev359/r/f07McOBx+8ODBhoaG8+fDyO3CjufXr19BQQcwGExYWNj43FkDA4O4uIeMjMSWPqAGenvhXmuWX1izpr6z82NLy6ffv+s7Ojr6+rhZWOQFBaX5+Qvr6jYuWbJKUXF8US3iWRUbm7x+PQdxXXLwRTczs6ioaDp3hMALbW3tJ0+eEF9ahLIcP358wYIFVOKc4MK2bdsCAwPJ9GFL1akFLS0txDzjExERaW5uxnFyU1NTU1OTu7t707/8+PHj1atXNPSHAgExBSIiIkpKSnl5eZQWQnlev35tbm6+ZMnStLT06fdiAQCioqI3btxcs8Z6zZo1JSUlY64iEEMTerFDQ8gDBzyXL5eRkmIzNFR99Chz5FJvL9zDY620NLu6utitW1Ej4zExkUZG6uLijH5+HqNNTTifePsYDOb79/ri4vzt251UVIRERek0NKRK6uuDHz9+3dQkysXlvnx50oYNb/btK9yxI9re3l9ff5WiIjMDAzm8WACAlqRkWUMDOSxPRltvr6Cg4HTuCIEX3759ExUVpXUvFgCwbds2KLtgBKpOLSCyPwoMhne8+Z9//iF4OwgIKicgIMDV1RX3SnYzDzQaHRISUlNTk5WVTfHuODY2NkZGRp6eu1JSUs6dOzfylHCyB9ODg4MwGCw6OnHuXInc3DR3d8enTz9ISckCAIKDvdvbWysqGurqvri4mCsoKC1bpg0AEBUV8/MLychIHGNqwvn42u/p6UYgejU0NFEoZHFxno2NLiMjIw8P37x50gICQrt3B7x69YyHh6+hoS52tQnTJL+UADt7Z18fqd7SMejLymZ+/GiqoEAm++OpaW9XmMbtIPAlMzPTysqK0ipIgLCwMBcXV3V1NfT3Bqg8IisqKvrr1y+ClxNwrG/Lli2jAyQlJSXbtm0jWAAEBFUhIiKirKw8a4OyCARi3bp1zMwst2/fobgXi4WTkzMu7pacnLy9vX1XVxcAYGhoaLJqXxwcnCdOXFRVXSIgMGf9+u1iYhJVVW+wS9LSEvbvD+bnF1y2THvNGqekpDjsEgsLOxMTS25untF2Jps/hf3U1Ls2Ns4FBbn5+Q/4+QXd3BycnIz373dDIOALFiyUkVFcvlwnLa0oKSn/6tWkoKDTJ05ccHffJyAwBwAwb55MfUfHpO8AMzOOZVwJQENC4nVTE5mMT0h1a6ucnNx07giBF7m5uRYWFpRWQRo8PDyio6MprYIqoGpHVlFR8f379wQvf//+/fz58/Fakp6erqGhMfKjhoZGWloawQIgIKiNwMDAM2fOUFoFBWhvb1+zZs22bW4BAQF0f6ugNM3s2rUrICDQxsamqampt7eXnf3vB0xbW1saGxvmz1cBADQ2NvT1IUYKHSgpqVVXf5xi7dTz+/v7Kitfx8fHNDTU378fb26+zMJieX9/X03Np8HBAW1tIweHDeLikomJeVif1dXVXUhIhIlp0jzUpUtXFtfXT3aVk5l5wtNgJIGBjo6FkbGbbPbHU1xfr6k5Q0qnzTw6OjowGAwPD8/fp9ICurq6FRUVUPcNQOWOrLW1dWpqKsHLCwoK9P+tKYgjDAwMSCRy5EckEklkkQ5sTHfFihXKysorVqzYtm3b+JQ4CIhpQ1hYWEFBobCwkNJCppXq6mpra+uIiEiqbdW7fPny69dvODs7v3jxgo2NferJSOTgjh3Orq7ucnLzAQB9fb0AAA6O/7m/XFzcvb3wKZaPn9/T0x0fH7t5s42dnb6rq0VMTMSFC6d0dIx8fYOTkvLDwmIBAMHBYa6u7jo6RpKSMghEL+6/mpaWQWFd3WRXOZiZEaM+ckmOpqRk2bdv5LM/hpq2NigiS7U8fvzYzMyM0ipIib29fUpKCqVVUB6qdmRlZGR+/vzZ0tJCwNqysjIZGRl8i1Po6en5+/sPDg4CAJBIpL+/P76u8GiioqKwTzFcXFz8/f1dXFxgMJiFhUVUVNRf10JAkInAwMBTp05RWsX00dDQsGnTptjYa0pKSpTWMhVSUlJ37sQfOnSos7N9imlDQ0Pu7o78/ILHjkViR9jYOAAAI85rT0/3iJM6IaPnf/9en5QU19LyEwBMRMT1+/cL7917DIf3qKouuXPngbKyOgcHJ772xyAqKl5LzzLZcYVBFIpp8sZpxKMvK1v49Sv57I+mtr1dVkdnevaCIIAZUHhrDBs3brx16xalVVAeqj7sBQA4dOhQSEgIvmewMBgMAW29AAARERFr1qwREhISExNrampSUFBIT0/H18gIISEhOTk5Wlpaowe3bNni4ODg4eEx2SoICLIiJia2YMGCx48f41himaZpbm52dna+ffsORaoT4IuEhERiYpKamnp9fY20tPz4CSgUysNjLQaDuXw5fuRMmLi4JCsr2+fPlRoaWgCAT5/eKyhM5bJj58fGRr54USIuLsXBwWlp6eDi4kYq++ORk5tf1dKycKLSgfDBQS5ylsdaIiYWmJNDPvujya+p0Zsp+Zczj4GBgaamJoKreVInPDw88vLyL1++HJ0SOQuh6ogsAMDQ0LCvr+/+/ft4rQoJCTE1NZWQkMB3O1FR0RcvXhQWFp48ebKwsPD58+fE1G398+ePoqLimEFFRUXsqQ4ICEoREBAwGzJlu7q6bG1tL1y4SBNeLBYpKSkZGfmdO11+/x5bOnB4eNjT07W7u+vixdto9PDg4MDw8DAAgJGR0cbGOSwspLu76/Xr55mZSY6OG7FLUCgUdhp2PgqF6uhoi4w8wc7OkZx8++TJS2vXbi4tLcDOJ4n9CcctLR3j37yZ8PftGRjgJKcjS09Hx8XM3D4teYSpVVV2dnbTsBEEARQWFlJtZhEx7Nix48qVK5RWQWGo3ZEFAERFRV2+fBn3o9ZRUVFfv37dv38/Xrt0dHRs3759+fLlmzdvFhISsrKyUldXJzJB1tLScu3atSUlJT09PRgMpqenp7S01MHBwdLSkhizEBBEIiwsvHDhwkePHlFaCBnBYDBbt2718/NfsmQJpbXgBysr26FDoXv2bMD6kSP8+tWYkZFYVlaooMAjKckqKcl6/fpF7KWjR8O5uXnV1cW2brU9ePAMtvYWAODcuWBJSdZbt6Li42MlJVn19VW8vDYvXLi4rKxGRUXdyEh99Hzi7Z85c3DC8fLywqKvXyfs7AofHCSrIwsA0JWRKSF/mmx9RwefujqVVMOAGE9mZuYMyyvAsnDhwqampo7JC4PMBqi6s9cIPT09mzdvXr58+b59+yarTQMA6O3t9fPzY2FhCQ0NnWLahDg7O9fU1Dg6Oubk5DAyMpKkARIcDt+3b19CQkLfv4US2dnZnZ2dw8LCCOh8C3X2giAhLS0tLi4uT548obQQchEaGgqHw0NCjlFaCN7o6uokJhbFxES0tf0OCjpNpLWBgf6UlNupqXeVlFQ3bdopI0OZqpMnTwauQXYZjjsIFZSba6aoONIklhy8+/Xr+suXF6ytybcFAOBYXp7arl1QkII6wWAwK1asePbsGZHBKeokPj6+paXFx8eH0kKmYvZ29hqBi4srOTmZjY3N0NAwKSlpfL2J9vb2K1eumJubm5qahoWF4evFAgDy8vKSkpL8/f2zs7NLS0uHhoaIl83JyRkbG/vnz5+ampo3b97U1NR0dXXFxMQQ4MVCQJAWYWFhVVXVmRqULSsrKywsDA4+SmkhhCAqKtra2uLm5lVfXzu6vRa+NDV9P3EiwMXFHAAQF5d57FgkpbxYAIC9/fobFRXjx6vb2hTJ3ApLVUSkEucWj4QxjEY/qq42NTUl6y4QBPPq1avFixfPSC8WAODg4JCamoqe6InHLIHaD3uNQEdHt2vXLhcXl5s3b9ra2iKRSFFRUQ4Ojs7OztbWVl5eXmtr6/z8fIJbz3V0dMybNw8AwMnJycPD09nZSUx33NEwMjJCBVkgqBA/Pz8XF5eZ9+07ODjo7e2dlJRMbfVicURBQeHr12ohIZHQ0Kh161ZpaurjVSUAg8GUlDy5ceMyMzPzunXbAgNPUsP7IC+/AC4mW93WpvBft7UdgRDk4CDr1jAYTICd/TccLkS2CMKdN29sd++eAY1PZyozr17BaJiYmHR1dfPy8mbehzmO0Iwji4WHh8fLy8vLywuDwbS2tiIQCB4eHj4+PpIYv3v3LvYTf2BgICUlZSTbydXVlWCbJSUlcXFxHz9+hMPhnJycSkpKGzdu1NbWJolgCAhiwAZlHz58OMNqK546dWrbNjcCznpSCXJy8l+/Vq9cqcfPL7h374EzZw6OVNqaGgSi9+7da5mZicuX6xw5ck5SkrqOuO3Zc+B0oNsNJ6eRkWE0mm5agmR6MjJPv351UlMjh/FhNPrq8+d5UON7KqaoqOjIkSOUVkFGPDw89u3bBzmyNAYMBiNVxBSLkpJSaGgo9rWYmNjoY4AEO7JRUVF+fn6Ojo4uLi7c3Nzd3d3v37+3sLAIDQ2Fym9BUAPYoOxMcmTr6+tLS0sfP6bhNryampq+vofWr98OADA3t01OvvXx47uRRlwTUlPzKSYmsqbmk6urW0pKATMzy3SJxQMlJdVfvMLfu7rm8fJiRyoaGxfh2UWcMAxkZS+UlpLJkb1fVbVq61Y2NjZyGIcgntra2rlz5+JbVJ62kJCQGB4ebmhokJSUpLQWCkB7juzg4OCTJ09KSkpaWlqwEVlRUVFjY+MVK1YQ8wTtw4cPJBSJheA6sjdu3GhtbR0z2NfXN5uTYCDIgbCwsJqa2kwKygYFBZ05E0rTyXCSkpLNzf/f0/XQobNHjuy7fTt7/Mzh4eGcnNR7924ICMzZunX3woWLp1EmIezfH+znuyVx/XrsjwV1dfqystOw7/w5cz7//k0Oy/1DQxdKSnIvXyaHcQiSkJ2dPYPzCkZwd3ePjY09fvw4pYVQAFpyZDs7O8+cOfPy2TMjAwNLY2NxMTFsjuyPpqbM+/cD/Pxs7e137NjBwkJ4NGLPnj3r1q1bvnw5SQQTXEd2/vz54uLiYwYZGBho+usZgjrx8/NzcHAwNTWdAX9dr1+/ZmJiWrRoEaWFEIuiouLXr9XYs1nS0nJSUnJlZYWamv/fZbCrqyM+PjY//4GRkUVY2DUhIdooZqKisohbQz/706fVCxYAAEq/fdv93/t8MgGDwUS4uJq6u8VIXR4rJC/P6+xZ6PwuNfPw4cOkpCRKqyA7q1atOnXqFBKJnIW52jTjyObm5p46ceKAr++Z/2a68PLwyEhL6+voDA8P305IMDIyunLlioqKCmG7wGAwGxsbNja2devWrVu3bv78+cRoxtaRPXLkiKqqKicnJxwOr6ysDA4O/muJlgk9aSYmphngakBQG0JCQkuXLn348OGqVasorYVYzp49e+RIMKVVkABdXb2SkicjRQZ27fLz8dmGdWQ/fnwXHR3e1dXh6LgxOTmfkZHGvrT8/ELWG6kYyMkBAAZRKHIXkR1BX0bmaV2d62JSBq0///79iYPjlL09CW1CkJb29nY6OrrZUN8XBoNZWlqmpqauXbuW0lqmG8qfZsWFmJiY2Ojo3LQ0M2PjyebQ09NvcnVNvHnTc+fOgoICwjaKjIxsamqKiopqampasWKFurr62bNnCVUNYmNjJSUlzczMuLm5sf8vmZmZSUlJxcTEEGwTAoLk+Pn5nT59mrIlpYnn48ePGAxm/DMQWsTa2jo7O2XkRyEhEVFR8TNnDq5Zo33z5pVt2/bcvp1taelAc14sAICDg9PV9/ihhw/vV1ZaKeHX6pYYDOTkCr9+JaFBFBq9Jz399GliC/1CkJXc3FyLWdM3eOvWrTdu3KC0CgpAA45sdnZ2TlZW0u3b7Ozsf508V1Q0KyXlUFDQx48fCduOnp7e2Nj4xo0bVVVVAgICfn5+hNkBUB1ZCBphJChLaSFEcfXq1b17vSitgjRwcnLOmydSV/cFAPDrV+OJEwGvXz/Pz39w7dr9s2ejqT8Xdmrs7FzbJBTPFxU5q6tP26ZyAgK1bW0kNOiblbU1JITIp3YQ5CYzM9PKyorSKqYJfn5+ISGhqqoqSguZbqjdkW1tbT0eEnIrNpaenh7HJVycnLdjY93c3MY0eMSRnp6eW7durVq1Sl5enoGB4datWwQYGQ22jqy6urqcnNzMPjgJQbv4+vqeOnWKdoOyg4OD7969W7FiBaWFkAxX1/VhYSHbtzv5+XksXaqZl/eGn19wxmS/7dy5v3FgoKu/fzo3leTja+jsJImp1KoquLz8LHyGS1sMDAy0tLTQbiU+AtixY0dUVBSlVUw31O7IhoSEnD52jBPPitnSUlIOa9bExsbiu529vb2wsPDVq1ctLS0bGxtzc3PX/3vAllSgUKiAgADS2oSAIBIhISENDY3c3FxKCyGQBw8emJnRfI4vlr6+vqtXr544cby0tGDfvoN37jwwMbGko6OztHTIykqmtDrScP9+fFBQkHty8p9p9GX1ZWVJkl1Q1dwcUV8fERFBvCkIslJQUGBoaEhpFdPKihUrPn782NPTQ2kh0wpVO7K9vb2fqqr0CGofsMPNLT4+Ht9VS5cu/fLlS2lp6c6dOwUEBAjY96+gUKgzZ86QwzIEBDEEBASEhobSaFD23r17zs7OlFZBLN++ffPy2mtsbAQAePAg5+DBoGfPikeuWljYZWffp5w6ktHT86e8/LGXl1fo3bu2cXG9g4PTs6++jExhXR2RRr60tu54/vz+/fscZG5IBkE8M7uh12S4uLgQ4PzQNFRdtSAnJ8eC0JPULCwsMvPmff78Ga8cJn9/f8K2m5AJi8USlvAAAUFuBAQEli5dmpuba25uTmkt+DE0NNTa2optMU2LYDCY7Ozsf/65zMPDs3XrtrCwcGxJbDc3N01NXVdXN+yhLh4ePjo6Oji8h5OTi9KSieLGjcvbt2+no6NbtmzZ3nPnXIOCkjdsYMQ5eYxgJPn46js6iLHwGw7fkph449Ejwf822oWgQjAYTFVVlfo05mFTCS4uLiYmJh4eHrOnzBFVR2TLysr0dXQIXq6no1NWVobj5KKiopHJjY2NpqamIiIi1tbW4xsT4M61a9d6e3sZxkGwQQgIsuLv70+LQdnnz59raGhQWgUhYGtjr1y5ory87NKlywkJ94yMjEYau7CwsNjaWqWm3h2Zv2KFbllZIYXEkgYEovfJk4yR8PmaNWvs/P3tb93qGxqaht0V5sypbW8nbO33ri6bmzcv3r+voKBAWlUQ5KCiomIxSaut0QpsbGyLFy/G3fmZAVC1I/vr1y+JcX0BcGeehERTUxOOk/39/bu7u7Gv3d3d6ejoLly4AIfDfX19CRagpKS0du3aS/8lPDycYIMQEGQFG5TNycmhtBD8KCgo0NPT//s8aqKqqsrDY/uaNVYiIiKFhU9PnTotIyMzfpq3t/edO5c7O//ne2lq6peX07Yje+bMQV9f39HHXtevX78nMtIiNra1t5fcuxOcXfDm58918fHxhYWz0zeiRWZnXgGW2Xbki6od2T9//vAQUceYl4fnz58/OE7+9OkT9shzZ2dnfn7+9evXHRwcoqOj8/IIb9q+efPmwXHpXwwMDEFBQQTbhIAgK/7+/mfPnqWtoGx5ebmmpialVeAECoVKTk42MNA/d+6sm5t7SUnphg0bpmhGyMrKGhR08MyZQ9gfVVQWvX//errEkp4PH942N391cHAYM25oaHgkNtbm5k0iH/3/FQM5OQIc2YK6ul3Pnt19+lRKSoocqiDIQXFxsa6uLqVVUAZFRcWOjo7f5GnLTIVQtSMrKCjYTsTnWmtbG+6ZTBgMBlvhq6KiQlJSUkREBAAwd+7cTiLKtezdu9fOzm7MIAMDw+zshgxBEwgICGhoaDx48IDSQvCgv7+fi4va00bb2tqCg4NXrlxRX18fH383Lu4WjrG9NWvWtLV9r6p6AwBgYGBgZGREoVBkFksWMBhMSIjvZEdd9fT0rmZnry8qSv/wgXwaRLm4mrq7cb9PQ2Mwx/PzLzQ3Z2dn024S9iyktrZWXFx8Nte73Lp167Vr1yitYpqgakdWVFT0R2Mjwcsbm5rExMRwnKymphYVFTUwMHDt2jVTU1PsYH19PdajhYCYPfj5+dFQULajo4OPj4/SKqairKzMyclx8+ZNSkpKpaVl/v7++H6qXLhwMTBwV18fAgAwb570jx/fyKOUvFy5ck5fX3PBggWTTVBSUsrLy8uEwbwzM5FkOxSrJCz8GbeTD629vdY3brAaGaWlpfHz85NJDwQ5yMrKmrV5BVisra2zs7NnyeFyqnZkTUxMch49Inh57uPHxpO3tB3D2bNnQ0NDWVlZy8vLR7p5JSQk6OnpESwAAoIWERAQWLZsGa0EZWtqaqjz8E1/f//Vq1d1dLRv377l5+efnf3AwcGBsI4GMjIyR44E+fhsAwDIyCh8/VpNarFkp7S04M2boiNHjkw9jY2N7fr160u2bze4ciW/tpYcSvRlZAr+ll2AxmCinz2zf/Ik6Pp1Hx+f2XP6e8aQm5u7itCSRzMDBgYGExMTmjvwQBhU7cjq6uo+efqUsMhQd09PV0+PqKgojvOXL1/e1NT0+fPnurq6kUYgW7duPXfuHAG7Q0DQNH5+fufOnaOJoGxtba2srNyEl5BI5O7dnrKyMuzsbGpqqpmZmSOX4HC4s/NaDg52cXGx0aciJhuvrq42MjLk5OSQlZVJSkqa2v737999fLzFxcV27/b8+vWrmpr6SBZBZGTkokXqTEyMO3b8pzbfZPuOsHr1ajExgZSU29LScg0NxBZDnWa6u7tOnw66du3aSEGGqVm3bl3m69eJw8Pr4uOb/j2DSyr0ZWWfTtkWoaKx0TAq6s/SpU+ePFm2bBlpd4eYBtrb2xkYGKg/3YjcbN++nYC2ULQIVZeCYmZmXmVhERcfv8nVFd+1p86e3bt3L15LWFhYFBUVR49Aqf0QsxNsUDY7O9vS0pLSWv5CW1ubnJz8hJcGBwdhMNi9e4kSEhJpaWlOTo5VVR9kZWUBAD4+3q2trd++NXz58sXCwlxJSUlbW3uycRQKZW29xtraOjMzq6KiwtJy9fz581VUVMbbj46+ev9+yuDgIAYDFi5cmJiYNMa+mJjY0aMhSUmJY6ROpmc0Z8+es7KyNDCw6ehoI/37SDYGBvq3b18bEXFWSEgI91V8fHwxMTHl5eVbgoOl4HA/fX0ZEj3cn8PB0dbbi8Zg6MbFWcsaGkILCznV1G4+eQJlxNIuOTk5q1evprQKyiMiIsLExFRbWysnN/Gt/oyBqiOyAIDdu3dfior6jWcx14+fP7+pqoL+lCEgCMbX15cmgrJwOJyTk3PCS5ycnBcuXFyyZMmcOXO2b98uISHx5s0bAMDQ0FBCQsKRI8GCgoLa2tpOTk63bsVNMV5dXV1bW3v48BE2NjZdXV0zM7O4uJuj7bOxsQ0MDAAAEhPvhYaezcrKLi8vCw4+OsYOAMDOzs7S0pKHh2e0zsn2HQMzM3NKyv3U1BvfvtFMRHZoCLlli62v7x4tLS0Clq9cufLx48ebwsL8qqtd794t+voVTYo/yIUiIlXNzSM/DqBQKZWVZjExd9HoiKysO3fuQF4sTZOZmWltbU1pFVSBh4dHTEwMpVWQHWp3ZDk5OS9curR+61YkEonjkrb2dndPz2vXrkGJTRAQBCMgILB8+fLs7GxKC/kLvb29kzmyo2lpaWloaFBRUQEANDQ0IBAINTU17CVVVbWPHz9OMY715kd/nlRWVmJffPz40cNju7Gx0dDQEBqNPnfuvIKCwmR2JgP3+ZycnJcuXX72rJAmfFk0Gh0QsNPJydrCwoIYOytWrLh///6hu3dzubi0Ll0Kys390NJCjEF9WdmCujoUGl309atbcrLJgwc/VFVvFRdfvnwZegpH6wwMDLS1tc2dO5fSQqgCAwODsrIy7G32DIbaHVkAwMqVK908PFbb2bW2/f2B2sfPn62dnCIuXBAnopMCBAQEAMDb25v6+3fA4fC/dr0fHBxct87Z3d0d27C6t7cXADDi/nJzc8Ph8CnGFRQUpKSkTpw4jkQiy8rKcnJy+vr6Pnz4YGtrs2+fl4mJ6ZMnBTk5D/5qfzLwmi8jI6Ouru7tvR5bkItqQSIHPT1dlyxR2r59O0kMKigonD59uuTrV+39+8+3ty9PTl6fkHCjoqKuvX0YjcbRyCAK9fbnz8+traGFhbrp6ZmsrDv++ae4uNjb23vOnDkk0QlBWQoLC6Ej2iPAYDBbW9v79+9TWgh5oeoc2REcHBykpaVtXVzW2dtv27RpwpO/3T095yMjX7x5cy8piRgv9sGDB8nJyT09PampqS9fvvzz54+JiQkR2iEgaBUhISF1dXUqP/9LT0+PntKPGRoacnJyFBQUjIiIxI5gHV84HI49DtLd3Y11IicbZ2RkTE/P2Lt3j6ioiKKiorOz87t37/bt8woPj1BWVh4aGnJwsMfF/mTgNR+NRnNxcSUkJDg6Om7c6GVsTI0JVJ2d7W5uDr6+e0n+hJeent7MzMzMzAwAUFdXV1hYeOr58+8VFaiGBl5WVml+fnYmJnYmJl5WVgAACo2GDw529/f3IpG17e0DQ0PMsrJycnLamzZJd3cXFxdja4dDzCQyMzPd3NworYKK2Lx5s5OTk4uLy19ndnV1IRAIBAKBvbVmZWVlZ2fn4uLi4uKi8v9TaMORBQAsXry4oKDg4sWLKwwN1ZSVjfT1paWkBPj5m1taqmtrH+blNf76tXfv3qMnTxKTURAeHh4VFeXp6YkNRLGzs+/ZswdyZCFmLQcOHLC1tTUzM6PaRB1OTs4p4pcoFMrZeS0Gg7lzJ37ks1hSUpKNja2yshKbuFlZ+V5NIUE+AAAgAElEQVRJSWmKcQCAkpJSfv4TAEBLS4uKirKWllZqahoMBsPL/mTgNb+np4eTk5OPj+/+/fuOjo7NzU0bNnhMNpki1NfXenltOnbs8EhBbjIhKysrKys74rV0d3djkzT6+vq6uroAAAwMDPKcnFxcXOzs7DIyMqM7qD1//vzNmzdLly4lq0KIaQaNRr97927RokWUFkJF8PHxSUpKvn79ekwHlu7u7qKiooqKipqamra2NtDby8/Dw87Kys7KysnODgDo6+9H9PfD+/q6enqGmJn5+Pjk5ORUVVUNDAyEhYUp9NtMDM04sgAAJiYmHx8fHx+fysrK8vLyjEePOjo6REREJCUlz4aFSUpKEr9FRERESUmJhITE5cuXAQCKiorV1bRXshECglTw8/OvWLEiKyvLysqK0lomhoODYzJHdnh4eP16166urtTUtOHh4eHhYUZGRnp6ekZGRmdn52PHQu7dS6yurk5KSsrKygYATDYOAHj+/Pm8efMKCwsDAwNgMNidO/EwGAxf+wAAFAqFQqGwkwcGBhgYGLDNuiabP56RwC03N3dOTs6xY8e2bLGNiLjOxcUz2ZLpJCHhelbWnZSUhJEihtMGNze3qqoqjpP19fULCwshR3aG8fLlSw0NDUqroDp27dp1+fJl7KmvioqK1NTU169fs6FQWurqRkpKuw0N5+DQU6arp6fm+/fXHz963brVjkItWLDAysrKwMAAx5p6ZIWWHNkRFi5cuHDhQnJY7uvrG50p1dfXx8rKSo6NICBoBV9fX1tbW0tLS+oMyk4RkW1sbExMTAQA8PL+z8kLCwv38vLCvnBz2yYuLsbNzX369JmRWleTjWdnZ50/fx6FQmlra1++/A87Ozth9o8eDT5x4gT2dWxsrL+//6lTp6eYP57RVRro6emDg4OzsrI2bLA6dixCRYWSgai+PsTp00FodO+DBw+o/2NTR0fn6tWrI71vIGYGmZmZVHvLTUHU1NQ+fPgQFBT07NmzxRISa83Mjjs50ePpgPJycS1TUVmmorLTyQkA8OXbt5T09JMHDizW1d2wYQP2HC2loElHFgDQ0dHx48cPbERWQkICl2PLuKCrq3vkyJGTJ08CADAYTHBwsJGREUksQ0DQKPz8/CtXrszMzKTOlo9CQkItk5xhl5SURKMnrtbEycl5797YYq6TjX/9+rW8vDw6+uqGDRuItH/s2PFjx47jPn88zc3NYwqyWlpaqqur+/j4sLDwBQQc5+WlQDPVjIzEuLjI/fv329raTv/uBMDNzY1AIIaGhhgZGSmtBYJkFBcXHz16lNIqqIv379+fOXNmuLe3o7Y2LywMX/91MhSlpA66ux90d3/2/v2F4ODmwUFvb28DAwOSGMcXGnNk6+rq/vnnn+fPnwvz8UnPmyfAx9f8+3dtfT1iaEhfX9/T01NAQIAY+xcvXrS1teXj4xscHBQREZGRkUlPTyeVeAgIGgXroFhZWVFhUFZRUfHmzZvks3/37t3o6KioqGhsRQKK8/nzZ03NlWMGxcTEEhMTHz9+vHWrpbn5WldXNxaWaYqJvnr17Ny54JUrF+fl5WED1bSChoZGRUXFypVj30wIGqWmpmbevHnQnckI7969O3LkCNfw8MFt22S8vY23bx/fBIR4VqiqrlBV/dnaevb69ePHjwcGBhobG5N8l6mhGUe2v7//4MGDH96+3b9zZ6ifHwPDf5T39fdnPXq0xtzc3tnZy8uL4K9bERGR8vLyysrK79+/S0hIqKqqUuE3NwTENEPNQVl5efna2lpyWEYgELt27eTh4Xn06PHoc0KUpaameuvWLRNeMjEx0dXVjYmJsbbWsbR02LhxBwcHaR5VTUhZWeGlS2fmzROOjb2M7ZdGW2DTZCFHdsaQlZVFhR9QFAGBQBw5cqT29etzPj5y/2arL1+4sODlS0PydF2eO2dOhJ9fa2fngQsX4uLizp8/j1cnPyKhfJYuLjQ2Npqbm69QVn6UlGSspzfGiwUAsLGyOllbF2dlobq7HR0dp67aODUwGExVVdXKykpNTQ3yYiEgsOzfvz8sLIwKG32xs7MjEAiSm3337p2pqYm1tU1ERCT1eLEAgF+/fk1R7J2ZmdnT0/PlyzIxMW4nJ72goN1v374krYDOzvbr1y9ZWWnm5sZfu/bPzZs3adGLBQBoamqWlpZSWgUEyXj06JG5uTmlVVCe3NxcEy2tFaKiGZGRcqPOXHo4OESnpJB16zl8fLHBwR7Gxg7m5rGxsWTdazQ04Mh2dnauXbv2YkiI/d/avtPT0/t6em62s1u7di0KhSJgry1btpSUlIz8WFJSsm3bNgLsQEDMMPj5+TU1NTMyMigtZAL4+PjacOiWgiMYDCYyMtLPzzch4R61Nbrs7++np6f/6w02ExPT9u3bKyoqXF1tU1KiLSyWh4WFvH79nLBPRSzNzU1JSXGbN9t4ejry8TE8fJgVGxsrLS1NsEGKw8HBgUQiZ3zTo1lCW1sbIyPjX3ujzGyQSKS3t3dSdPTDf/6xG3e8R1pMrH9g4GdrK7llaKmrP4mJaXz1ytHREVsIj9xQuyOLwWA2bdoUGhSkjHOCmrmRka2JSWBgIAHbpaenjy7eoaGhkZaWRoAdCIiZh4+PT3h4OBUGZfX19Z88eUISUx0dHfb2dl1dXbm5D6mwO2BpaammpiaOk+no6PT19a9du1ZW9lRbWz0v797atXqbN1v/88/Zhw8zvn6tHhoammJ5e3vr8+fF8fExBw54WllpnjjhxcCA+OefsIKCAg8PDz4c6vVQPytXrnzx4gWlVUCQgAcPHqxeTY3NQaaNuro6Y2NjVT6+GyEhnJNkq7vZ2cVMS5cvRgaGozt3bjc2XrVq1bNnz8i9HbXnyKanp6vJy2viWRluq4uL3ebN1dXVCgoKeC1kYGBAIpHMzMzYH5FIJJRdAAGBhZ+fX0tLKyMj469xSiQSWV9fX11dXVNT09HR0d3d3dfX19/fDwDg5ORkZ2dnZ2cXFxeXl5eXl5cXFxcn8v8yfX39S5curV27lhgjAIDHjx8HBR04e/Yc1ba4LCwsIKDLAAsLi6WlpaWlJQCgtbW1oqKiurr69u3cb9++DQ8PI5Fg9PuPwWBgMBg9/fCcOXPk5eUVFBSMjNxUVFSooVokycGmyerq6lJaCASxZGVlXbx4kdIqKMbz58+93N1vhITMn/IhyWodndPXrwe5uTGOy88kB4bLlinLyrrs2+fu7U3WjWCUja9UVVXFxMRcuHBhsgl6enqZN25w4V9d6+OXL6eiou7cuYPXKkdHRwEBgfDwcGZmZiQS6eXl1dbWlpycjO/u5EBYWPjt27ciIiKUFgIxe+no6LCxsSkqKhrvevb09BQVFT158uTNmzctLSx8fNKCggpz5sxnZxdkZuZiYmJnZGQFAAwOwpHIXiQS0dX1vb29pq3ty58/P6SlGbW1tQ0NDTU0NAg4dIxGozU1NcvLCb/vHxoa8vXd//3795iYWCIrn5AVfX293Nxc6q/SSisMDAxYWVk9fvyY0kIgiKKvr2/VqlVFRUWUFkIZUlJSos6dSz53jpeL66+TT8bGys+bZz+NhQWQQ0ObDx+ubWtLSEiQkZEhxxZUHZF99+6dsqwsAV4sAEBJUbH158/RxcNxISIiYs2aNUJCQmJiYk1NTQoKClD5LQiIEfj5+bW1tdPT021sbLAjcDg8NTX17t279fVoaWk9OTnnVavO09FN2piblZUX+0JM7P+bKiGRiG/figIDU79/36+rK+fq6mpoaIh7d286OjoFBYV3796pqakR8EvV19dv27Z106bNERGRBCyfNr5//87NzQ15sSSEhYUFBoMhEAjaKhwGMYaCgoJZW/E9KSkp7tKl9IgIDjY2XOa72dltPHhwOh1ZJkbGWydOKNvaRkdHh4aGkmMLqnZkHzx4YEHE222ko1NYWIhXnw9RUdEXL168f/++sbFRXFwcKlwAATEGb29vW1tba2vr9+/fnz17tqTk68KFDkuX3jQwIPxZARMTu4KCuYKCOQCgufn98eO3AgICTExMvL29R3fam4LNmzfHxd1UU4vAd+t79+5dvnwpKipaSUkJb93TS1xc3MaNGymtYqahqan57NmzWesGzQwyMjJ2795NaRUUIC8v7+bFi2nh4cxMTDguEeTl5eHk/Pj1qxJ5gqMTQk9Hp6mmJky25/9UnfZUW1u7QF6e4OULFBRqamrwXUVHR6eurm5lZaWurg55sRAQY+Dn55eVlV2xYsX69cf4+Lx27Xqure3DyUmyjBcREVULi/MODi+bmpZoaNj4+PhM1rhrNDo6Os+fP5/69NIYEAjEpk0bnz9/9vhxHvV7sRgMJjc3Z5YfZyEH2DRZSquAIBw0Gv3hwwcyda2nZkpLS0MPH74fFoa7F4tlh6Pj9Bz5GsMasp09oOqI7O/fv4Vwi8dMiIiQ0NM3b3CcPEU2raurK8EaICBmEo2Njfv37//8Gd3RMbh7dzIMRq47YTo6BhUVe2Vluy9fsleudNqwQT8gIGCKeq4wGMzIyCg3NxfHJzDv37/fuXOHt7ePnZ0d6VSTkWfPnqmpqTHh+Y0F8VeWLVsGNTWlaV68eLGMPEX+qZnGxkb/3bvTwsNZ/z2bjjvaixYFXbyI6O9nnyl5SlTtyDIyMg4NDbHg/++EBa8+2qdPn57sEuTIQkAMDAycPn367t1yc/OzixapPn588OPHdGVlW7JuCoPB5s+3nD/f8vPnLAMDAw8Pjw0bNkw2effu3U5OTn91ZDEYzIULF7KyMu/eTZg3bx6pJZOL0NAzYWFhlFYxA2FiYmJiYurp6eHC4aAMBBWSkZEx2xp6DQ4Obty48UZIyBxCq+A5r1p1NyfHjUZu4/8KVacWiIqKNv/+TfDyny0tU7TAGcOHySFYAATEzODTp0+mpqZVVaJbtjwUEVEFAGhpeZeUnMdg0NMjYP58S1PT3KtXX7u6uvb09Ew4R0hISFVVtaCgYAo7nZ2dDg72XV1dDx8+oiEv9vXr15ycnGQ68Auhra0NtfiiXcrKynR0dCitYlrZv3//ej09eSI+wdavXn07O5uEkigLVTuyCxcufIlzbsB4Kt6+VVVVJWwt1RaShICYTrBtruzt/XV0kjU03EdyCdjY+GRkDD5+nL6aHiws3JaWkRwc7qampqPb743G29s7MnLS817FxcUWFuY7d+4KDg4e3+aamomICPfz86O0ihkLlCZLu9TU1EhKSuJe4WQGkJub21pTs5m4poMcbGwqcnLPKytJpYqyULUja2lpmU1Ehb9nFRUrV64kbO2srUgHATEC9gHW/fs/XF1TOTjGZqtra/uUlIRNW1AWi5SUjoHB/a1bj0dFRY2/Om/ePDExsfz8/DHjw8PDwcHBYWHnMzOzDAwMpkUpyaioqECj0bPwLMu0sWTJktevX1NaBQQhZGZmzqq8AgQCcejQoahDh4g3tWvt2itJScTboQao2pEVFxdHoFANjY0ErH1UWLh4+fJZdaMGAUFC4HC4jY3N4KCxhcV5evoJcs1ZWXlkZPQ/fpzuHs5cXKKbN+dcv/76yJEj46+ePn36yJHDCARiZOTbt2+Ghga8vLxpaemCgoLTqJQEDA0N7d/vEx4eTmkhMxkGBgYODo7paQoPQVoePXpkZmZGaRXTx8mTJ3dZWeHS+OCvLJCWbm5vb+3sJN4UxaFqRxYAcPTo0YCQEHxXIZHIE2FhQUFBBO975coVgtdCQNA6P3/+NDU1FRf3W7Ro/RTTtLV9SksjpjkoCwCgo6O3s4upqGDbsGHDmJJbXFxcnp6eZ8787+xmYmKik5Pj+fNhe/fupcVqepcuXXJ0dBQSEqK0kBmOjo5OcXExpVVA4Mfv37+ZmZk5ODgoLWSaqK+vL3v8eCM+pfGnZou19c2MDFJZoyDU7sguWrRISlHxQkwMXqt2+ft77N7Nz89P8L4eHh4Er4WAoGm6u7vXrl2rrh4mLa039UxKBWWx6Or6//mzeOfOnWP6bDs7O7969aqiomLjxg0PHmQ/eVKwePFiiigkkvr6+szMDOizaBqA0mRpkZyc2VVZ+fjx4yd376ajI5nbZmtomF5YiEZPdySC5FC7IwsAOHHiRNGrV9fi43GZjEaj/Y4enSMhsW7dOgL2QqFQ8fHx+/fv9xgFAXYgIGgUBAJhY2OjqnpOQmI5LvO1tLxLSsKnPyiLRVNz78+fsv7+/qMHYTCYv7+/kZHhypWat27dxqtJNfXQ39+/adPGa9eu0da5NBpFXV393bt3lFYBgR9ZWVl4de6kab59+9ZaV7eSoC7ck8HEyGigofGovJyENikCaRxZSUnJ30TUyZoaOjq6e/fuvfj4cYev75/u7ilm/mhqsnJ1nTNv3okTJwjba8uWLRcuXGBmZhYbBWGmICBoDjQavXnzZlHRneLiuBYYZ2XlkZU1+PAhlazCpkBX17+kpHd0LlBkZGRQUNDly5efPqXhGJuPj/fevXuhklvTAx0dHS8vb1tbG6WFQOBKX19fZ2enqKgopYVME2fPng1ycyO52e329lcp0eWLtBByrz8+t7q5udnZ2ZmJienhw4ekUDUWRkbGq1evJiYmWmzYYGlgYLt6tfyoz3cMBvP6/fvE9PQ3nz8HBwdra2sTvFF5efnnz59xb6MAATGTOHbsWH//ysWL7fFapaXlffPmamVlW/I1+poaK6uLly7ZKSsrKykpubu7KysrP336lJGR8cOHD5cuXfL09KSIKmK4e/fu8PCwvT1+/xAQxKCnp1dUVAS957RCfn6+sbExpVVME3/+/Kl582YFGZ4PiwsLwwD49vOnFM5F96kQQhzZ4uLixYsXW1hYjIyUlZWtXLmS3DnXTk5OdnZ2OTk5p6Ki6uvrGQGAwWDDw8Noeno1NTVbR8ezRFdF5ufnp8UTIRAQxJOZmZmZ+dXR8Ra+C1lZeWRlDT98uK+i4kAOYX+Fjo7eweGmg4O2iAhDaGjoyNfb6dOnN2/eHBcXt3HjRooII4z09PTU1PtJM6UyDq2gr68fHR0NObK0QmZmppeXF6VVTBMJCQnrzM3JZHy7g0PM/fsn9+whk/1pgBBH9tOnT7t37y4vL4+MjJSSkgIAREREeHp6CgsLk1reWBgYGKysrMiXFmNra+vs7Ozp6Tn6oJiysjKZtoOAoBJaWlr27DmzeXMOYcu1tb1v3LBQVrajSFAWjR4uK4tgYeEWFGQzNDQcGYfBYDExMba2tsLCwqamptMvjADKy8svX76UmZkJlQ6cZlRUVKqqqiitAgInhoeHv3z5Mnu+mpOTk9MJTZj8KyYrVoRERw8ikcxMTGTagtwQ8q0jKSmZlZW1ZcsWMzOzo0ePDgwMkFwWpQgPDy8pKXFycjIaBaVFQUCQnd27d69eHc7Cwk3YchYWbmxQlrSqcKGn5+eNG+asrLweHiV0dPpXr14dfZWRkfH27dsnT554+vTp9GvDl1evXvn67r99+zYbGxultcw6YDCYkJDQr1+/KC0E4u+8ePFCQ0OD0iqmibq6On4GBi52djLZh8FgNgYG98f1kaEhCA+fWFtbv3nzBoFAqKmpweFwEmqamqampkuXLmF9TWNjYxMTkw0bNty+fZsk5axbJoJ4sxAQ1Ex6enpz81xxcaK+GLS1vUtLI6e5fMHnz1m3b9uZmBzT1NwLg8F0dX1DQ++O8UV4eHhycnLOnz8XGxs7ndrwJTk5OSDAPzs7W0REhNJaZin6+vpQT0eaICMjY/Y09MrMzLQnczbwVhubuMxMsm5BVogq7MLOzh4aGrpp06bi4mJu7r/EciorKy9fvjxmsLOzc3BwEMftvnz5cuTIEQwCYWNqGunnJywoCAAYHh5uaml5+PSps42NnIpKUFAQwRkOAwMDcXFx+fn57e3tAgIChoaGmzZtYmFhIcwaBARN0Nvbe/r0aXNzwntBY2Fh4ZaTM6qqSlm40JEkwqZmaKg/K8sLiezdtu0xM/P/+tzQ0TGYmp709fWN/2+1Pg4OjpSUFFdX197eXurMq7t+/XpKSnJaWhoXKXr2QBCGgYFBWFiYs7MzpYVA/IWysrKTJ09SWsU0UVhYeNPXl6xb8HJxic6Z8/bLF3VFRbJuRCZIUKFwwYIFCxYs+Os0OTm5MeUeAQDV1dXp6em47BIdHZ1w82b44cPqSkqjx+np6efNnbvdxWW7i8vDp08tTU1PnjtHwGHGjo4OAwOD1tZWKysrJSWl5ubmo0ePXrlypaCggJjGChAQVE5kZKSYmNuIL0gMWlr7btywUFGxJ3em7O/fH1JStq5YsWvRog1jLklKat29e7GiomLp0qWjx1lYWBITEwMCAlxdXaKioqmnG9DAwICX114YDJaRkcFEszlqMwNFRcXq6mpKq4D4C9XV1dLS0rMkiXxoaKj71y9+Hh5yb7TD0fFqSsqVgwfJvRE5INaRraqqSk1NHR4eXr169dQ5K6ysrNLS0mMGEQgEMzPzX3c5fPhwe0NDXnw845S1wc309JYvWuS6d297ezu+d9X+/v6ioqLPnj0byU4LDw+3s7MLCAiIwbOvGAQErQCHw69efeDhUUISa9MTlC0ri3z//p6jY5yg4MTBA1PTkydO+Iy/Q6anpz979mxhYaGJiXF4eMSyZbjWyiUfHz588PDY7u/vP3vqulM5YmJi379/nzdvHqWFQEzKrMorePv27ZL/Bu/IhIaysn94eA8CQb5kXPJBSOCEh4cHmw9QWFi4dOnSly9fVlVVaWtrZ5Inx+Lq1as9P3/+c/z41F7s/7RxcWXExibevIlvqlNGRkZ4ePjoMxZsbGxhYWFk+qUgIKiB6OjoZcvc6ehIFtvQ0tpXVnaBTJmy/f1d8fEOnZ317u6Fk3mxAAB+fpkfPzjevHkz4VV9ff2kpKSQkKMhISG45zWRHBQKdf78+X37vG7evAl5sdSDvr4+TZwLnM08fvyYVoqQEM+bN2+WTosjCwBwXb36dlbW9OxFWghxZLu7u7HNzY8fP3706NEHDx6kpaVdvnw5JCSE1PJAY2NjYlzc2aAg3JfQ09PHnjkTFBSE17dUT0/P+DMWoqKi3VP2EoOAoF2GhobS0tLU1Ahp5jwZ/wZlk0loE8v372UxMYZqai6WlpEMDH/JXNfR8YuIiJjsqri4eE5OzqJF6vr6erdu4V03l3gePnyoq6szZ45gXl6enJzc9AuAmAx9ff3CQhpuCDfjaWlpYWVlpZ7UIHJTXV2tICk5PXutMzdPyM3Fene0BVGpbDU1NdbW1tjX1tbWX758IYWk/3Do0KEQHx9cYrGjEeDjczU3v3TpEu5LFBUVx7cly83NVaTN3GcIiL+Sk5PDyWlBT0/ivEwtrX1lZRdJGJTFYND5+cGPHx/euDFDSckalyUiIgtfvGidupKJpaXlgwcPysvLLCzMp813ef78uY2N9b17CampqRs2bIDar1AbMjIyX79+pbQKiEnJycmxtLSktIrpo6amZtocWVZmZg0VleLXr6dnOxJCoCN7+/btmzdvwmCwkSKy/f39DHi6m3+lq6vr59evmkuWELB269q19/HpIOzn5+fh4XH9+nVsKTE4HH79+vUdO3b4+fkRsDsEBPUTFxe3eDHpW16xsHDLyRmTKijb0/Pr+nUzAMDWrY+5ucVxX7hwodPdu3ennsPHxxcdHR0VFZWZmWFiYpyenj40NESU3EkYHh5++PChhYX5zZs3zp07FxcXNw3tYyAIA/JlqZmsrKzZkyALAOjt7WVnZR0/jhwa8jx1SsbCgk1DQ9XBIXNUPgwcgVjr58e+bJmYsXFU8v9/DkfGx6s7OjIuWuRx7NhoU6s9PWGqqtj/YlNTsUtIaB8AcCsrKyUvb741TmEIAiDEkbWwsMjIyEhJSVm4cOFIycanT5+qqqqSVBvIzs62JjQVhpGBQVVG5t27dzjOd3FxOXHihI+PDxcXFwcHBxcXl4+Pz4kTJ9atI+WDVwgIKqGtre3DBwQXF1n6a2tpeZEkKPvly4ObN1fr6wcZGQXjm8iromKXkpKCy0wJCYmIiIh79+59+fLZ0NBg7949FRUVBOmdgMrKSj8/Xz093Rcvnl+7di06OlpWVpZUxiHIAZRdQLUgEIg/f/4ICQlRWsj0Aevrm3B8EImEwWCJoaENDx/udHJy9PWt+/EDe8n73LnWzs6Ghw8TzpzxDQsr+fe0gJiQUMiuXU5mZuOtXT18uP/ly/6XL9uePv0Dh/9qayOh/eziYr/wcA0VldKbN4l+PyaGkBhqdnb2+EFbW1sbGxui9fyHly9fuhPxEEFbQ+PFixdqamo4zt+5c+fmzZtfv36NrSO7ePFi1onuhCAgZgBpaWnKyrZkMo4NylZWJqmqriXMAgo1mJvrB4f/dncvJKzfGDMzV3s7X0NDgyRuD+b4+fkDAwMDAwPLy8uvXYvds2f3ggULDAwMDQwM8O1Q0NbWVlhYWFDwpLKyUkFBYdOmTaGhoVAWAa1gYGAQEBCwbds2SguBGEt+fr6JiQmlVUwfGAxmsk8NTnb2iwEB2Nfb7e3Px8W9+fJFVkJiCIVKyM3NuXxZkJdXkJfXydQ0LjNTe9EiAICdkREA4FF5OQqFGmONkYGB5d/6UW52dtfT0g66u5PK/uHLl0/v3Vv69i35ioiRLBmAnQwlG379+jWXiAdw4iIieZWVeC1hZWXV0tIieEcICFohLy9v/vxI8tnX0vK6ccNi4UJHAmrKtrfXpqRs0dBwG18mFi8UFMzz8vLc3NzwWrVy5cqVK1cCAD59+lRQULB7t2dHRwczM7OMjIy8vIKoqCgHBwcbGxv2uElfXx8CgYDD4b9//66u/lJXVzcwMMDNza2vr79z504VFRU6OvKW1IUgOeLi4j9+/MBgMNC9B7WRkZHh4+NDaRXTR19fHxsO0bSW9vaGX79UZGUBAA2/fiH6+y6Dvt8AACAASURBVNX+PdujpqAQn5PzVwuH//nn8D//yM+bF+TmZqWndy4uLmDrVoZ/K/USY38QiXxXXd3S0ZGQm5v59GlrZ+dfxRAAibNaSQscDuck4nAiJwcHjr1zT5065enpycnJOf7S4ODg9evX7ezs5syZQ7ASCAiqAo1Gv3zZtGSJKPm2YGHhlpU1+PAhVUXFHq+FVVXJT5+esbG5Iia29O+zp0RW1qiwMBBfR3YEbKsXT09PAAASifz69Wt1dXVra2tTUyMCgUAgEAAANjY2NjY2Li6uuXNF9fX15OTkcCmMDUHlyMvL19bWysvLU1oIxP+DRqO/fPmiNF21qKiB3t5ejr85soNIpLO/v7u9/XxpaQBAb18fAIDz30Ki3JyccARiags7nZyEBQTYWFjSCwtX7dxZcfeu8fLlj8rLLbS1ibf/s7UVg8E8KC62NjDY4Uiu+uJU7cgKCQn9bmsTI7TzeEtrK44nKlAolIKCgp6enp6enqKiIhcXFwKBqK2tLS0tzcnJcXJygvpGQswkPnz4ICKCa8oNwWhp7YuLs1JWtsUxKDs01JeV5YVEItzdC0jSaYyXd15CQgNJQmtMTEzz58+fP38+8aogqB9smizkyFIVL168oIYmJtMJHR3d1KWwhlAoR19fQT6+yH/bpnKwsQEA4H192L4G3XA459+elptra2NfBEhJlbx5k/rkifeGDYj+fpLYZ2VhAQDs37gxq6hIREDgb78xgVD1Yy9xcfFvjY0EL6//8UNCQgKXmYcOHfry5YuOjk52dvb69eu1tbUdHR0TEhLmz5//7t278PBwFpa/1K2EgKAhnj17JilJ9hQaVlZeOTnjyspEXCb/+PHsyhUteXnTtWvjSeLFYhEQkGtoaCCVNYhZgqGhYUFBAaVVQPyHtLQ0kp/DoXI4ODimiHeihofX+vlhMJj4U6fo/01hkhQVZWNhqaypwf74vqZGSUYG9x2ZGBmHh4e5OThEBQVJYl9EQECAh4fcWTpU7ciamZll5ecTvDynsBD3xHAuLi4PD4/MzMzv37/D4fCfP38+evTIx8cHyiiAmHl8/vxZSGg6ntBpaXmVl1+eunwBtkzsw4eB69enKSvbkVaAkJDSp0+fSGsTYsYjIiLS3NxMi5XhZzClpaWampqUVjGtsLKy9k/S12kYjXYNDOzq6bl98uTw8PDA4OAwGg0AYGRgcF61KiQ6uqun53llZdKjRxv/bRyIwk4bHh5GowcGB1HDwwAARH//3ZycX21tHX/+xKam5pSUrNbVJaF9AMBma+tzcXEDSCSZEmQBlTuyK1euLHrxYmjcCTtcaGlrQ9LT8/Pzk1wVBAStU1NTIyAwHQ2lmJm55OVNpwjKwuHN16+vAgBs25bPy0v6BveCggrV1dUkNwsx41FWVv7w4QOlVUD8jy9fvsjLy9PTk6yZNq3T2NKS+OhRYUUFj6Ymq4YGq4bGxX/LZof7+vJycooZG9vu23dm3z5sSQEAQPCVK6waGlHJybGpqawaGgcvXQIAYDCYqOTkBdbWEqamV5KS7oWGaigrk9A+AODYrl0KkpJJjx5Z7dlDpncDRtmbzqqqqpiYmAsXLkw24eLFi6Cra/emTfhadg8IcPXw0NHRIUofNSEsLPz27Vt8KwFBQIxHV1fX3LxoevYaHOyJjTXZsaNsfCHY6urcR48OWFicl5ExINPubW1f4PDw6OhoMtmHmKkkJyc3NzfvIdtXLwRenDlzRl5efralFgAAdHR0ivHpUUq1bAsODty6VcbCghzGqfqwFwDA3d3dyMjI0shIUkwM91XFL150IpEzyYuFgCAVaDS6qWniRzHDw8jsbO/q6lw4vFlAQM7Y+NiCBf97bDQ4CL9/3+3z5yxWVl5Dw4PLlnlMPd7eXpuevvPHj+fMzBx8fDLv399TV3cZbZ+JiZ2XV2rr1sfs7IIE2G9rq05P39nY+IKDQ8jM7NTChROfh+Xllfzw4TuJ3jmIWYSent727dshR5ZKyMvL2717N6VVUAABAYGOP3/IV4F1ZkDVqQUAAGZm5tjY2PVeXl3d3TguqamvD4yIiI2NJaswCAgaBYFAMDNPXNUOhRqEwWDr1iX6+zcsX77z7l3Hjo467KXsbG8EojUgoMHZOeHBA99v30qmHk9K2sjLO+/Qod/btxd3d//IyzuERg9j7VtYnBMSUpGRMWhpqRwY6CbAPhqNunVrjZjY0kOHWu3tr6ekbG1pqZrwN2JgYBlpow0BgTuCgoLt7e3D/+b5QVCQlpb/Y+8+A5pI/j6Ab+gQQu8KIkhVAVGQ3rGCgKiIveMpNsR2dkTP7tlQD7soKnqKAlb6CTZABKSpIL0jhACBlOdF7nz8KyWETXYjv88rXHZmvuE8+WUyO1NFJBIl/tvyaUDR09PLh8dVe4P3QhZBED09vT+OHnVftCj348deb37+zz+Lt2+/du2aTN/fwbS3t587d2769OmOjo7Tp08/e/Ys/AoEv56WlhYRkS62TEYQRFSUNGXKycGDx0hKKo0d6ycjo1Feno4gCJ3emZkZ7uKyi0hUHDrU1tjYJz39Sg/XEQSprs4xNZ0nLCyhoKCjozNeUlLl/ftboqIkdfWxcXHBXl4hs2bd4rj/2tr8urpCF5edwsISWlr2enoT0tIud/d6YVt7wJlRo0ZlZmZinQIg0dHRbm5uWKfAhq6ubsEX+EypF3xQyCIIYmNjc+Pu3YBDh7YdPtzSzW4UlTU1SzZuvPr4cUxMjJaWVl+HqK+vHzt27K5du+Tk5Ozt7eXk5Hbv3j127Nj6+vp+xwcAR8hkcnczsv97W1VjY7GKykgEQRobizs6KGpq/249q6pqUl2d08N1BEH09Senp1/t7Gytqyv89CnW1nZ9amrI/fsrPnyIXLIkdtCg0f3rn4n8b4VaWdntGX7/nRAOQN/Y29snJvJoKTnoQXR09GTurK3Ev9GjR7+Ghw57g/c1st9oaGg8evTo3r17U9eskRISsrewUFdVlSQSG75+LamoiE9JEZaS2rx5s4WFBWf9b9q0SU1NLTU19dvnF8eOHfP29t68eXNoaCh6rwMAjFGpVCGhXvZFptGo4eG+5ubLlJQMEATp6GhBEOTbPK6YmDSVSu7hOoIgkycfDg112r6diCCIlZX/yJHeVGozk0k3M1vS//4VFPTk5IbGxQU7O+8oK3uTlxfzrdgFAC329vaLFi1at24d1kEGtLa2tsbGRjU1Lh5DiGcjR47MZuOz6AGObwpZFi8vLy8vr8rKyhcvXpRVVVEaGmRkZPTGjl26YYO0tHR/eo6MjExOTv5+FY6EhMTRo0cdHBygkAW/EiKRyCoQu0Ond964MYNIVHR3P866IiIiiSBIRweZdVRBe3uTqCiph+t0emdoqLOp6Txb2wAKpfb6dZ+4uGAnp21o9S8oKDxvXuSDB6v37lVVVNQ3MfH9VkD/TF0ddgMFnJCXl29qaurs7BQWFsY6y8D15MmT8ePHY50CMwQCQU1Hp6y6erCyMtZZ8IvPClkWVVXVadP6doB7r5qbm3/e2UpNTa2J7YfMAOALJBKph7KPwaCFh89kMpkzZ17/tmGWrKymsLBEZeV71nlglZWZrPMUurve2FhcW5tnbb1GSEhMWlrdxGRWZuZNViGLSv8IgigrD1+6NJb1dWios77+JG78rMAAN2bMmLS0NI4/6AP9FxkZuXHjRqxTYMne3j7h7ds5A3VxBTv4Y43sDzo7O9PT02NiYiIiIp49e5aTk9P/3XD19fUfP378w8VHjx7p6+v3s2cAcEVSUpJK7XpGlsGg37w5p62t0cfnGpNJp9HaGQw6giCCgsImJr6xsUFtbY0lJS/fv79tajq/h+syMhri4jKpqafp9E4yuTIz86aqqhGK/SMIUlLykkyuJJMrY2P31NTkftuW6wdwOBPoD0dHx/j4eKxTDFw0Gi0/P9/AwADrIFjy9va+/eQJ1ilwjc9mZN+8eXPixImyggITfX11VVVJCYlPTU33KiuzCgpMLC3XrVvHwWNeLBs3bly+fDmFQpk+fTqJRCKTyREREevXrz99+jS6LwEAbImLi3d2tnb5raamUtYpXLt2/bvph5vbMRubtawv7t5dsm/fYDEx6UmTDgwdavvthp+vCwmJzp17/9GjjbGxe4SFxXV1x48fvw/F/hEEyc+PSUk52dnZrqlps3RprIgIsctXRKU2S0lJ9f+HBgYmOzu7kJAQrFMMXKmpqQPtWNqfKSkpEaSlK+vqVBUUsM6CU3xTyNbV1a1cuZJEp+9atkxbQ+PnG95kZQUsW6Y5YsSBAwdERUX72v/s2bObmprWr1+/ePFiIpFIoVBkZGT27t07a9YsNOIDgCODB3c9Tykrq7l/f9ffEhUlzZrVxUmz3V3X0rJfufIV9/p3dQ1ydQ3qsqvv1dUV6Orq9nobAF0ikUhtbW1UKpWD3ymg/x48eODh4YF1CuzNnj37RkzM+nnzsA6CU/yxtCAvL8/DwyPA2/t8cHCXVSyCIGYjR94/dcpqyBB3d/e6ujoORlmxYkVFRUVycnJYWFhycnJFRcWKFSv6FxwAPFJRUWlpqcE6BS/U1ubr6elhnQLwMQsLi9evX2OdYoBKTU21srLCOgX23N3dI+PjYaFUd/igkC0vL1/g43M9KGiskVGvN8+YOHHnggXTp09va2vjYKzs7OzXr1+npaW9efMmJyeHgx4AwD89Pb3a2nysU/BCbW0+LHMH/QHLZLGSm5urq6srIMAHVQq3iYuLu3h43IuLwzoITuF9aQGNRvP19T2za5fmoEFsNrE2NV3h4bF8+fIrV670aSAfH5/79+9raWmpqalVVFQEBgbOmDEjLCxMUFCQo+wA4JShoeGtW1nf1pv+wqqrsw0M1mCdAvAxa2vrI0eOYJ2CX5WUlGRnZ+fl5RUUFBQVFTEYDCaTSfh2VJWmJmuWUU5OTldXV19fX1dX18TEREREBEGQyMjIKVOmYBgeV9asWePh4uLl5ARHFf4M74Xs+fPnPa2sRvXxocXpEyZEJya+ePGC/XXiJ0+ezMjISEtLMzH5d2f19PT0qVOnnjlzxt/fv2+hAcA3BweHfftWWVr+4itnGAy6nFy9AjwhAfpBQkKCTqe3tbWJi4tjnYU/NDQ0PHv2LDY2NicnZwiFYqKmpqeo6KakNNTeXribWaE6CiWvtjbv/v3bNTUby8sl9PQcHBz+/vvvhIQE3mbHL2lp6dF2drGvXrnAZnA/wXUhy2AwwkJDn1+8yEHb3atWrTl0iP1CNjw8/ODBg9+qWARBTE1NDx48ePToUShkwS9GVVVVSqqSyWQQCL/yx3bl5WmmpqZYpwB8z8rKKjU11cnJCesguEalUqOjo69du9aUleWmr+8/bNhId3c2pw8ViEQbItFGU5P1x4bW1r9fv64pLHR0dJw8efKcOXM43o/oV7Jx48bpkybZjxkjLITryo33cP1rLDU11cLYWIyjx0WHqKl1NDay/9RXXl6epaXlDxctLS1zc3M5GB0AnDM2Nq6oeId1Cu76+DHW0dER6xSA78Ey2Z41NDTs2LHDQkvrXUjIwWHD4pYuDbC1NVJV5fhDcDkJCSaTud3ZOXHKFP38/DVubhMmTEhKSkI3Nt9RVlaevWzZwUuXsA6CO7guZJ88eTLBlvNlfK5WVuz/60Mmk5V/OgJOVVWVTO72DCQA+Ne4ceNycx9inYK7Pn58Zm9vj3UKwPcsLS1fvnyJdQo8qq+v37p161Qzs+GfPr319w9yddVBaSVPVF6eu4GBmJDQDCOjh/Pnhxgb39y0aeLEiQN8scGSJUsev3v3pbIS6yD4gusJ6qKioqX9+DRHf+jQ958/s3//jRs3fnhAkrUyneMAAOCWm5vb6tV/ODvv+FUfHaitzRs9WlFGRgbrIIDviYqKCgoKtrS0SEpKYp0FLxgMRmho6J3Dhzfa2+9dtgzdzikdHZSODqXvftpacnIhnp7VLS2Hd+48o6Jy6NAhjW424vy1CQoKHjlyZMmaNY/PnBGE/Rz+g+tCtqamRllenuPmKoqKT9leGDB8+PCDBw92eZ3jAADglpCQkJeXRXFx8tChdlhn4YqMjOvr1s3FOgX4RdjY2Lx48WL8+PFYB8GF9PT0TZs2uYmLP160iBvl1NPCwnE6Oj9fV5aUPDRpUk51tZ+rq92CBevXr2ftbzCgmJube8yeve3kyT/WwH4s/8J1RS8hIdHa3s5x89a2NiKx64Mrf5bdPY4DAIBns2fPzsgIwzoFVzCZjMLCp+PGjcM6CPhFwDJZFgaDsX///qC5cy+bm6+xtubSpGDkhw8ehobdfXe4snLMwoVKaWkTJkz49OkTNwLgnL+/f1lHx5OUFKyD4AWuC1lVVdXKGs7PH6qoqVFTU2Pz5vr6ej8/PwsLi/nz51dUVHA8KAD8wtzcXEqqqLm5HOsg6Hv//taSJZMH4GwN4BJzc3M436uoqMjFxUUtI+P+vHmDpKS4NAqNwSiordVTVOzhHgKBsNjM7PLYsUvHjz9+/DiXkuDZiRMn9oSFFXzbkXdgw3UhO3r06NR3nD9YnZKRMXr0aDZv9vf3f/v2rZeXV3Fx8Tw40RgMDOvXr09OPoZ1CpQxmYyUlFNr4HM3gB5hYWFxcfGvX79iHQQz7969m2lvv9fAYB6Xt7RL+fLl2z5cPdOQkYlesCDr+vXAwMCB9jSLrKzstWvXFmzfXlFbi3UW7OG6kHV3d3/A6ac5TCbzbU6Oubk5m/c/e/bs9u3bmzZtioqK+ueffzo7Ozkb9wfv378PCAhwdXW1trb28fE5cuQIhUJBpWcA+m/ChAmCgmkUCru71PGF3NyoOXMcpaWlsQ4Cfil2dnbJyclYp8DG48ePV3l5PZg/35L7j1hFfvjgwfajKeLCwue9vYcUFk6bNq29HwsR+dHQoUPPXLnis2FDY3Mz1ll6x2Awzv/9N5c6x3Uhq6SkJCov/z6fk0PhIx4/dp0yhf0nsuvr64cMGYIgCIlEkpGRaWho4GDQH9y6dcva2rq0tFRGRubdu3dSUlLR0dE6Ojp5eXn97xwAVKxbty4xsYvHHPkUg0H/559jq1evxjoI+NUM2GWyDx48OOTvHzlvnjJPNm14WVLS13J5lZXVZAEBHx+ftrY2LqXCJ2Nj433Hj09ZvRrn87KUtrbYV68Uul/33E+4LmQRBNm9e3fgwYMMBqNPrVrb20+Eha1bt65PrW7cuBEWFhYWFtbe3n7nzp2w//Spk+9t2bIlKioqIiIiIiLi6dOneXl5cXFxfn5+8FsW4MeUKVPk5T9WVmZiHQQdKSknAwKmKSkpYR0E/GpMTU3T09OxTsFrcXFxpwMDHy5YICchwYPhcqqr9RUVBfq+J+CiMWPmkkhz5syh0+ncCIZbtra2f12/7rV2bSZHU348UF5TM2758uGjRnl6enJpCAK2K0uysrJCQ0NPnDjRwz379u1rLysLYrv4YzKZswIDff38pkyZwn6SESNGdPctjjcukJSUrK2tZZ3QTaVSBw0aVFdXV1FRMWzYsNbW1r72pqKikpGRoaqqylkYALpTUlLi4rJ00aLH/L6nbHNzxatX854+fSoAOywCLvDw8Lhw4YICSnv+419KSsqO+fMfzJ8vISzMmxH/iI8frqw8hdOpu7CMjCfCwlevXuX3f8r66tOnT7Nnz963ZIkT28speSPn06fFO3ceOXPm0qVLW7Zs0dbW5sYofPDP/ZYtW0paWw9fvMjOzR2dnX47d5o6OPSpikW4s/2WmZnZ7t2729ra2tvb9+zZY2xsjCAIg8GQ4MlbWwDYpKGh4etrkZ5+Besg/fXo0cadO3dCFQu4xN7efuAclPrly5cNs2Zd8/HhWRWLIMjzjx9du9pBlk1zRo3SrqoKDg5GMRJf0NbWfvr0aWhs7JoDBzpQesKnn5hM5vHr11efOhURHW1tbc3VsfjgX3wCgXDp0iUKkei7fn1pVVUPd2bm5U3287P38NiwYQPP4vXg9OnT9+7dIxKJRCLx5s2brInn0tLSlStXYh0NgP+xY8cOCiWioiID6yCcS0k5NWXKMNt+HGoNQM8GzjLZjo6ORYsWhXp7q5JIPBu0kkyWFhMT71/dvMvFJffu3SdPnqCVil9ISUnduHFDzchosr9/CdZn2DY2N8/bujWfTI6OjlZXV+f2cLg+2esbAoGwc+fO1NTUeb//rqOoONXV1XHsWNH/Nolsbml5nJx8+/FjpqRkyJUrOv14P4cuQ0PDnJyc/Px8JpOpp6cnLCyMIIilpaWlpWXPDQMDA0tKSn642NTU1Ne1wgCwSVBQ8MKFC5aW0xcujBYV5dYOkdxTUpJKpz/eseMB1kHAr8zY2DgrKwvrFLywbt06PxUVQ96uNX+Ym+tuYND/fkK9vcf7+eklJGiyt43XL4NAIGzatMnW1tZn/fqplpZr58wRFuJ1jcdkMq/HxPx59+7WrVu9vLx4Myh/FLIslpaWcXFxL1++jImJORoRQafTCa2tCJEoKirq4OCw++hRHB4nKyQkxEGqXbt2/bz/V2JiInxmCrhHRUXlxImN27cvnzkzjEDgp79pFEpddHTgixe34X8QwFUCAgLy8vJVVVUqKipYZ+GiyMhI6ps3M7y9eTxuVG7uhWnT+t8PUUTktKenn5/fo0ePBuC/CVZWVsnJySdPnnRYvDhoxQrnsWN5NnRmfv7GY8eMbWwSEhIkebLHBQs/FbIIghAIBHZmNPHj/fv3ly9fzsrKam1tHTx4sLm5+fLly3s9OLfLvwEDbfU64D13d/eKiopLl1Z4eZ3FOgu72tq+hoVNffjw7KBBg7DOAn59Dg4OiYmJPj4+WAfhlubm5v2rVz9fsoTH45KpVEpHhyLbp8r3zFhV1aWw8OzZsytWrEClQ/4iJCS0bt06Hx+fP/74448LF9bNnTvJxoarJcSrrKz9Fy9KqKj8eeGCARrT6n0y4N6s8BLsIwv4jp+fn6ur4vPnu7EOwhYarT08fOaFC7tHjhyJdRYwIPzyy2S3bNmy08WFyPPjnZ8WFk7Q00OxwwAbm5uHD5eX/4JHcLNJTU3t5MmTNx48eFFe7rRkScitWw1NTegO0drefj06etLKlReTkg7/9df169d5X8UifDcjy2QyWUsLXr16RafTCS0tCInEWlowadIkvC0tYO0ja29vjyDIixcvNm/enJycvHv37tWrVz99+hTrdAB0LSgoaNGiRf/8c8zGpm87MfMYjdZ+8+acrVtnOTo6Yp0FDBTDhw//8OED1im4JSMjoyQ+fsL8+bwf+sGHD9udnVHsUFBAYLeLy5YtW65evYpit3xHSUlp3759lK1b79696xscTGIwfMaPtx8zRklOjuM+mymU5PT0u8+efWxo8Pb2vnrvHrZ70vFTIZuamvr777/ryMpOdXLaFhT0/w97USiPU1J2rlnDlJbev38/fh72qqmp+XZG7pgxY3JzcxEEWbp06YEDBzDNBUBPCATCxYsXt2zZ8uDBKnf34/hcL0uh1F6/Pv3PP9e7u7tjnQUMIAQCQVVVtaysbPDgwVhnQd+OHTuOTJ7M+3FpDMan+vph8vLoduuorR1y/XpmZiZr78uBjEgkzps3b968eZ8/f/7777+XHD3aUFpqpKtrNny4gZaW7pAhcj2e6d3S2ppfXFzw5Uvahw9vcnLE5OWtrKxW7dw5atQonr2EHvBHIctkMoOCgvJSU69u3KiurPzDd6WIxBmurjNcXTMLClbMnbtg1arZs2djkvMHrH1kd+7cSSAQgoODYR9ZwC8IBML+/fuDgoLu3Fk8deo5QUFef87Ys6amshs3Zp4/v8vFxQXrLGDAcXR0TEhImDNnDtZBUJaamipfWalrY8P7oV8UF9twZ4eBIFfXnXv33r59mxud8yMtLa3AwMDAwEAGg5Gdnf3mzZs7795lh4XV1tYibW1EcXGiuDiJSEQQpLWtjdLWRm5tZTAYMqqqBgYGI0aM8F6+/I8xY4R5uLUwO/igkGUymQsXLhwhKxu+b1/Pdxrr6kYfP+5/4EBFRQUetpI9ffq0l5fXwYMHCQTC0KFDIyMjEdhHFvCPHTt2aGhc3rNn3LRpF+XktLCO86/8/Ee5uUH37oXgZDIADDROTk4HDhz49QrZI0eO7HdywmToyA8fphsZcaNnAyUl5NmznJwcvK08xJyAgICRkZHR//7YKRQKhUJpaWlBEERcXJxIJEpJ8cFujHj80PAH+/fv1yESA+fOZedmEWHhc1u3ZsTFPXz4kNvBesXaRzYrKyszMzM3N5f1P5KlpeXu3fzxJA0ACxYsePgwJCVlfnb231hnQRgM2qNHm6nUsCdPnkAVC7Ciq6tbUFCAdQqUffz4UaCgAPUP99n0urR0LNe2zd9ob886jQj0ikgkKikpaWlpaWlpqaqq8kUVi+C/kM3Ly3v55Mnvixax34RAIFzYsePgjh2sdxXYYu0jO2LECLxNxQPAJkNDw6dPn8rIxN+4MbOpqRSrGEVFyaGhzvPm6V6/fp1f/nkFvypNTc3i4mKsU6Dp4sWLyy0sMBk6u7raQElJgGubQ40ZPLjg+XM81AOAS/BeyO7atWvfypV93f9MXFR01cyZR48e5VIqAAYUcXHxkydPXrgQmJo6LyFhP41G5eXozc0Vt27NbW+/kJp6e1Ff3tMCwCWOjo5xcXFYp0ANnU5PSEhw0MJm+VBkTs4UQ0OuDjF1xIj79+9zdQiAIVwXsjU1Ne3V1cO1tTloO93F5dm9e0wmE/VUAAxMY8aMiY2N9fSUPXfO7sWLE52drdwesamp7OHDNS9ezDp+fNnly5eVf3rQEwBM/GK7ycbHxzuIiXFvTrRnsZ8+uQwbxtUhZhob37x5k6tDAAzhupB9+PDhFDs7ztoSCIQxhoavX79GNxIAA5mAgICfn19BQaKrK+HePdv4+D+amyu4uY+hLQAAIABJREFUMVBFxbt795a/eDF769YJCQkJtra23BgFAM4MHTr08+fPWKdAzf3796eNGIHJ0GVNTTJiYuJcXnqnSCTSCwub0D4OAOAErgvZtLQ0y348yWhlbJyWloZiHgAAgiBiYmKrVq1KSUnx8VF59WrepUuTMzPDUZmgbW6uSE4+EhJiWV9/ODh4WmJi4sSJE/vfLQCo09PTKywsxDoFOjIzM0epqWEydHReHrfXFbA4amsnJCTwYCDAe7jefquyslK1H8dFqCkqZn76hGIeAMA3oqKiCxcuXLhwYWlp6fXr1588mVxWJqSl5aCj46KmNor9rWfb25u+fHlRWPi8tPSVkZH8jBnTwsOfkkgkroYHoJ9Yy2Txc/4Ox8rLy1Wamvr6IApaovPyLk2fzoOBnLS1w+LjPTw8eDAW4DFcF7Ktra0SYmIcN5cQE2tt5foyPgAGOHV19c2bN2/evJlMJicmJsbF3UpM3NHR0VFZKaGkZCApqSgqKiUiQhQWFkcQhEolU6ktHR2Ur1+/NDR8VlWlSktLm5ubL1kyzdz8oJAQrv9FAuAbR0fHwMBAPz8/rIP0V2JioiNGj3mRqdS2zk55npwQNEpNLfDJEx4MBHgP1782VFVVK+vqhqiqcta8orZWDaOPSwAYgEgkkpubm5ubG+uPFAqloKCgvr6+qamptbW1ra2RdQ+RqEAkEtXVvYcOHQrb0gE+NXjw4LKyMiaTidVcJlrS09Nncm0P1549KSiYoKfHm7EEBQREKyra29vF+jE7BvAJ14Xs0KFDC0tKOC5kC7580bK2RjcSAIBNRCIRji0Av7Dhw4d/+PCB34+MysvLMxg7FpOhIz982MXDU6Z1FRULCgqMuHOEGMAQrh/2cnNze5iUxHHzpy9fjhs3DsU8AAAAAMuvsQlXS0sLUYTdFe0oojEYxY2N2jw8S0xPQSEvL49nwwGewXUha2pqmpab297RwUHbL5WVYkpKkpKSqKcCAAAAnJyc+P1BeCqVKlrBlR30evVPcbHt0KG8HFFPUTE/P5+XIwLewPXSAgKB8NuGDYeuXt2+ZElf224+eXL3wYPcSAUAAAAoKSlVV1czGAwBAVxPCfWgpqZGpZsdQjro9ICoqEf5+ZVkso6Cwh5X12/7ZJGp1KV37z7MzZUVF9/m7Lz8v5UJx1+8uJyWll1VtdjM7KyX17eu/CMjH3z4UN3SoiwpOW/06CBXVwEC4e+cnMqmJu2DB/vfP0txY+Pwo0dthw593M35f4OkpSsrKzn9UQH8wvv/fr6+vskfP6b38eOA28+eSWtqwlIYAAAA3GNsbPz+/XusU3COTCaTREW7/BaVRiMQCLdmzSretGmFhcWMGzc+1tezvhUQFVVDoRRv3hzu67shOjq5qIh1fbC0dJCrq4+x8Q9dzTAyil+2rGrbttuzZ59//Tr83TsEQV5++aJMIqHSP8uqBw9MBw3q4cVKiYqSyWS2fi6Ar+C9kBUQELh69ar/gQOfy8vZbPLPu3d/PXt2/PhxrgYDAAAwwPH7MtmWlhbJbhbIkkRFT06ZMmbwYCVJSb+xYzVkZNLLyxEE6aTTwzMzd7m4KBKJtkOH+hgbX0lPZzXxHjHC3cBA5qdtAeyGDtWWl5cVF9eWlyeJikqLiWVVVZmoqZ3y8EClfwRB7ufkEBBksr5+Dy+WBIXsLwrvhSyCICoqKhdv3Zq1d28sG+fNnr9/f9eNGzdv3hTt5l0mAAAAgAo7O7ukfjyRjDkymSzJxu/KKjK5uLFxpIoKgiDFjY2Ujg6T/7a2NFFVzamu7rWH3588UdqzR23v3kVjxrgZGETl5rp9V3T2s39KR8fmx4+Pu7v3fBtRRKSlpaXXqIDv8EEhiyCIvr5+VFTU2djY2Vu3fior6/Ke1zk541euzG5ujo6OVujHeWAAAAAAOxQVFRsaGuh0OtZBOMRgMAR62weXSqP5hocvMzc3UFJCEKSlowNBENJ/87jSYmJkKrXXgbY4OKStXn1lxoxDSUn/FBc/zM0dp6uLVv9BsbG+xsZD5eR6vk2AQGAymb1GBXwH1w97fU9BQSEiIuLNmze7Tpwoy8010dNTV1aWlJBoaG4uqazM+vjRxMbmzPXrWhidUAIAAGAAMjU1TU9PNzMzwzoIJ0gkUs9lYiedPuPGDUUi8dt8J2spArmjQ0pUFEGQpvb27lbZ/s9AoqIkUdFZJibJRUUbY2IWjBkjJiSESv8famoiP3x4t2ZNrxlaOjpgI6NfEt8UsixmZmbXrl3r7OzMysqqqqqiUChDZWTc1dQMDQ35/XgVAAAAfMfR0TEuLo5PC1lJSckeClkagzEzPJzJZF6fOVPwv50ZNGVlJYSF31dW2mhqIgiSWVk5XFmZ/RE76PTPjY0LR49Gq/+koqLSr1819+9HEITS0dFBp2seOFC8adPPd5KpVFI3WzQAvsZnhSyLsLCwqakp1ikAAAAMdPb29n/99demrion/OthRpbOYMy5ebOxre3e3Ll0JpNOowkLCAgKCAgLCvqamATFxt6aNSu/tvb2+/dRCxawmtAYDBqDQWcw6AxGO40mJCAgJCBAplIvvX3rbmAgLSYW9+nTtYyMABsbYUFBtPqfb2rq+d++XadSU1O+fAn39e3yFZGpVCkpKXR/gAAP+LKQraysfPHiBWtGVkZGRk1Nzc7OTlpaGutcAAAABhZpaWkKhdLZ2SksLIx1lj5TUFCo6eb5p9Kmplvv3yMIIrNrF+vKMTe3tTY2rC+W3L07eN8+aTGxA5MmfTvXYNfz53vj4lhfn3/zZpO9/f6JEwUIhEf5+btjY9s7O7Xk5IbKyu4dPx7F/sWFhcX/+8lLioiICAoqd7N+oJpMVuL0xHuAZxivfc7KygoNDT1x4gQ7NzOZzIiIiPPnz0t1dNiPGqWupCQpLt7Q3FxSXR2fkSGspBQQEGBnZ8ftzFhRUVHJyMhQhf8PAQAATzZu3Ojp6WllZYV1EE7Ya2kl+vnxZqydz56NVFGZNnIkb4b7wdlXr2RmzJg5cyYmow9wS5Ys2bJli7a2Njc655sZ2cLCwoULFzpoa/+9YYOkuPgP3w309a2sr9928ODRo0cvXrwo19vTiwAAAAAqWMtk+bSQldDTo3R0ELvZTRZFNS0t8Z8/73Jx4fZA3cmvrZ3f40azgE/xx/ZbycnJcz09Q3/7LXjp0p+rWBZVefkLmzf7OzhMnjz506dPPE4IAABgYLK1tf3nn3+wTsEhHR2db0dqcdXhpKSNdnYYPpZdUFuro6OD1eiAe/igkM3Pz9+6atWjw4cNhgzp9WaXMWOurF49f/78r1+/8iAbAACAAU5SUrKjo6O9vR3rIJwwNTV9083u7Cgqb25OKy93MzDg9kDdYTKZzYqKRCIRqwCAe/BeyFKp1KVLl17dtk2W7V0zdNXV9/n6Llu2jKvBAAAAABYrK6uXL19inYITzs7OsR8/cnuUAwkJvzs6cnuUHmRWVhobG2MYAHAP3gvZ48ePz7ey0lRR6VMrO2NjVSbz0aNHXEoFAAAAfOPo6BgfH491Ck6oq6uXEIlcfey7qKGhoK7Oedgw7g3Rq/jPnx0xraQB9+C6kKXRaHcvX543YQIHbbfMnXvs2DHUIwEAAAA/sLKySklJwToFh/T19fPr6rjX/774+B3Oztzrnx2Jnz//wpsaDXC4LmQTExNdzcyEhTjZWkFFTk6ira2qqgr1VAAAAMD3xMXFCQQChULBOggnvL29b2Zmcqnz/Nra6pYWKzYeceGe+tbWtsGDFRUVMcwAuAfXhWxsbOx4c3OOm48zN+fTz3oAAADwF2traz6dlB03btzTggIurS4IjovDcMstljtZWT4+PthmANyD60L2y5cv2oMGcdx82KBBxcXF6MUBAAAAusa/y2SFhISspk9/8eUL6j2/r6xsp9FM+/F7HBV3s7OnTZuGbQbAPbguZGtraxVlZDhuriQrW1NTg2IeAAAAoEsWFhavXr3COgWH5syZczktDfVu8TAdW1BXpzBmjJSUFLYxAPfgupCVkpJq7seSo+bWVvi7CwAAgAdERERERESam5uxDsIJExOTamXlooYGFPt8XVoqKiQ0XFkZxT45sCc2dtOmTdhmAFyF60JWVVW1oh8njpTV1KipqaGYBwAAAOgOXx/xtWHDhoOJiSh2uDc+ficOpmOb1dVhB9lfG64LWWtr69i3bzluHpeebmNjg2IeAAAAoDv8u0wWQRA7O7s8cfFKMhmV3pKKipQlJYfJy6PSG8cOJyWtX78e2wyA23BdyI4fPz46NZWztp002of6+uHDh6MbCQAAAOiSmZnZ235MvmBu+/btm1A6SGhPbOw2JydUuuLYu4qKCkVF2D72l4frQlZWVnbQ8OEvsrI4aHshKsrb2xv1SAAAAECXhISEJCUlGxsbsQ7CIScnJ4GRI+M+fepnP88/fjRQUtLox7Pa/cdgMtdGRYWEhGCYAfAGrgtZBEH27Nmz/fz5ThqtT63qmpqupqT4+/tzKRUAAADwMzs7u6SkJKxTcO7IkSPbnjyh9vF37veYTGZwXNzvWJ8He/7Nm/FLlmhoaGAbA/AA3gtZdXX1lb//vuzgQfabUDs7fXftCgkJERUV5V4wAAAA4Ad8vUwWQRB5efkFW7cGx8Vx3EN0Xt5YdXUVEgnFVH31pbExrLY2ICAAwwyAZ/BeyCII4u3trWFmtuLIEXbmZb+2tEzbtm1RQICJiQkPsgEAAADfjBo1KiMjA+sU/bJs2bJSdfXIDx84aMtgMvcnJGy0t0c9FfvaOjvn3r598eJFmMwaIPigkEUQZPfu3ZZTp04MDMwoLOzhtsevXrlt3Ljhjz98fX15lg0AAABgERQUlJWVra2txTpIv5w+ffrQp0/FfV/sezc720VHR15Cghup2LQhJsZ///5hw4ZhmAHwEn8UsgiCzJ0798Ldu0diY2fs2BH+/HnVf/s20xmML1VV5yIjJ6xf/7yy8mFiIjyiCAAAACsODg4JCQlYp+gXIpF46tSphRERZCqV/VY0BuNYcnKArS33gvXq4tu3NCOjGTNmYJgB8JgQ1gH6YMiQIWFhYWVlZffv319z/Xp9fT2BQCAQCCoqKq6uruG//y4rK4t1RgAAAAOao6PjuXPnpk+fjnWQfjExMdl18eL0Zcvuz5snJsRWqXDj3bsphoZS2H2gH5GV9URAIBx2Khhg+KmQZRk8eLC/vz/sSAAAAACHjIyMsrOzsU6BAnt7+7IdOxYfPnzNx0eAQOj55g46PSQ1NXbpUt5k+1nKly9nKysfPnwoIMA3HzUDVMB/bwAAAAA1BAJBSUmpvLwc6yAomD17tvXSpb7h4b1uyHXp7VtfExOiiAhvgv3gaWHhlpycW7duSWC6PBdggs9mZGk0WkxMzL179z5//ixMJhMQhM5gMGRkTExMpk6dCqtjAQAAYM7R0TExMXHWrFlYB0HBihUrBg0aNCEgIGL2bAUisct72jo7L719m+jnx+NsLKGvXz/s7IyJiSF2Ew/82vipkL1169bp06cn6ehssbXV/W5fAiaTmVZYePvUqeDg4O3bt9tiutIcAADAAOfk5HT06NFfo5BFEMTDw0NUVNRz+fKrPj5acnI/33Du1atFZmai7C2lRRGTyfwjISGDRIqIiIDNtgYs/ihkOzs7V65cKdfU9CgwkCgm9sN3CQTCGF3dMbq61Y2Na3fseDV5cmBgICY5AQAAAH19/dzcXKxToGnChAlaT58uWLLET01t9qhR33+LTKXeev8+iefTsRXNzQsjIiatXHl79WpCb0t4wS+MD9bI0ul0Hx8fa2np/YsX/1zFfk9ZVvbG5s31b99u3ryZZ/EAAACA7xEIBHV19S9fvmAdBE26urqPHz9OlJJa9eABpaPj2/VTKSkrLCyEBQV5GSb+06fp16/vuHRpzZo1UMUOcHxQyAYEBDiqqs53dWXnZgKB8MeiRfXv31+4cIHbwQAAAIAuOTo68vtusj+TkJD466+/nDdsmHjp0sPcXARBGtvaovLyZvHwKM1aCmVhREQ4gkRlZFhbW/NsXIBbeC9kX716VZ2ZucrDo0+tTvv7Xzp2jN/PVgEAAMCnnJyc4uPjsU7BFZ6eno+ysv5RVva5cWP706frbGwEebLjFZVGO/Py5azUVL9Tp/766y/YOR6w4L2QDQoK2r94cV9biQgJ7Zg9e9++fdyIBAAAAPRs2LBhnz59wjoFtxCJxAMHDqwOCYn49CkiK+tNWRlXhyNTqYeTklwePxZ1d3/8+LGFhQVXhwP8BdeFbElJCYlC0VRW5qDtuNGj054/p/W29R0AAADADVpaWr9wLYsgSGRk5MWLF3fdvHm8sdEpNPRyWlqfjrRlx9uystUPHjg9fKgwfXp8fPyiRYsEebsYF+Afh4Xsx48fb9++/f1TmXQ6/c8//0Qp1b8iIyPdxo7luLmVoWFycjKKeQAAAAA2OTo6/qqrCxAEKS8vT0tLmzx5soGBQVhYWFhSUp25+fjHj+fdvn0/J+drWxvHPTOYzIyKij/i4y1Onz5FJnsEBb169WrBggVCPN/eC/AFTgrZyMjI4cOHb9261djY2N/fn06nIwjS2dm5bt06dMNlZWWZ6+lx3NxMT+/XOCcQAAAA3/mFl8kiCLJ///7ff//92x/V1NQCAwNTUlICL13KNTCY+fKl419/bXv69E5WVlZVVa8Hg1U0N8d9+hSSmjrzxg2bBw/OUanDFi+Oy8u7fPmys7MznDoLesDJ+5sdO3acOHHCz8+vsrJy1qxZvr6+169fRz0ZgiCVlZWq8vIcNx8kL/+2ogLFPAAAAACbNDQ0iouLmUzmr7c/VFFRUWFhobOz88/fMjIyMjIy2rJlS3t7+8uXL7OzsxPy8j798w+VShUsLWUiCFFERFRQEEGQr+3tDCYTQRCGurqKioq+vr6uk9NBKysNDQ1evx7AzzgpZAsLC6dOnYogiKqq6uPHj6dNmzZt2rSrV6+inQ2h0Wj92ZpOWEios7MTxTwAAAAA+wwMDPLz8/X19bEOgrJ9+/bt2LGj53vExMQcHBwcHBx+uE6hUDo6OhAEkZaWhqlW0H+c/B1SUVEpKSlhfS0qKnr37l0CgeDl5YVqMARBEFVV1cqGBo6bV9TXq6mpoZgHAAAAYJ+jo2NcXBzWKVCWn59fU1NjZWXFWXMikSgrKysrKwtVLEAFJ3+NJk6ceOXKlW9/FBERuXPnjqKiInqp/qWtrZ1XWspx89ySkmHDhqGYBwAAAGCfk5PTr3csQnBw8M6dO7FOAcC/OFlacOzYMer/brEhJCR048aNAwcO9NCqpqbm/v37P1wsLy9v6H7O1dPT8/iGDRPNzDgIiSDI0/T0VSdPctYWAAAA6CdVVdXKyspfaZlsZmYmlUo1NTXFOggA/+JkRlZERIREIv1wUVBQUFNTs4dW1G62l2Mymd01GT58eD6F8rWlpe8ZkZwvX1QMDcXFxTloCwAAAKBixIgRWVlZWKdATXBw8K5du7BOAcD/6++ubFlZWX///TedTndzczM3N+/hTnV19WXLlv3cPDQ0tIdWa9as2Rsefmjp0r4G237lyr7z5/vaCgAAAEARazdZIyMjrIOg4PXr12JiYoaGhlgHAeD/cTIjKyMjw5pejY+PNzMze/36dVZWlq2t7YMHD9COh3h5eeVQKHHv3vWp1YXHj7UsLH69B0UBAADwFwcHh19mmezevXthdSzAG04K2aamJtZ6gODg4N27d0dHR9+7d+/06dNBQUFox0MIBEJYWNjWe/eyi4vZbBLz+vXf+fn79+9HPQwAAADQJ0pKSnV1dayTg/haUlKSsrIyPEIN8KZfm18UFBR4enqyvvb09MzLy0Mj0o/k5ORu3769Kjz8Tm/nzdIZjEMREZcyM2/evAln2QEAAMCDUaNGvevj54o4tGfPnm3btmGdAoAfcVjIXrt27fLlywQCob29nXWlra2Ne7Wjurp6TExMamvr+N9/f5aeTvvprW0rlXorMdFu/XohQ8Pbt2///CwaAAAAgAnWMlmsU/TL8+fPDQ0N4cwtgEOclJ6TJ0+OjIxEEMTIyKiiosLY2BhBkISEBNYXXCIuLn7kyJGPHz+GhITs3LNHRUBAS0VFQVq6sqGhsLycIi7u6OgYmZiooKDAvQwAAABAX9nb21+8eDEwMBDrIBxiMpnBwcE3b97EOggAXeCkkI2Kivr54tSpU7lxuNcPhg0bdvToUQRB6uvrS0pK6uvrVVVVNTQ0YAoWAAAAPsnJyTU3N3d2dgoLC2OdhRNRUVFjx45VUVHBOggAXUBtMQCRSESrK3bIy8vLy8vzckQAAACAM2PGjElLS7OwsMA6SJ8xGIwDBw6wPoYFAIf48omo9+/fp6SkfJuR1dTUdHBw6Pk4BgAAAAArrGWy/FjI3r1718XFBWaOAG71a9cCHuvo6Dhy5Mjo0aOPBwRIFxZ6yMhsHDXKRVSU/vbthtmzLSwswsPDezgnDAAAAMCEvb19cm8b7+AQjUY7duxYQEAA1kEA6BbfzMimpaWtWbNm1vDhqVu2iHy3PYK2ioqNgcFiF5em1tYj9+9PuHz5/Pnz6urqGEYFAAAAvkcikdra2qhUqqioKNZZ+uDGjRseHh5SUlJYBwGgW/wxI3vnzp0tixf/vXTpiokTRbrZ5EtaQiLI1/fo5Mkzx4178+YNjxMCAAAAPRg7duzr16+xTtEHHR0dISEh/v7+WAcBoCd8UMimpKRc2Lcvats2JWnpXm8erqFxf8uWtfPmlZaW8iAbAAAAwA5HR8e4uDisU/TBpUuXfH19efwkNwB9hfdClkwmb1y8+HpAQHcTsT9TlJIKXbFiyZIlsF4WAAAATtja2qakpGCdgl1tbW2XLl1avnw51kEA6AXeC9lDhw6t9/CQk5TsUytDdXUrObk7d+5wKRUAAADQJxISEjQara2tDesgbDl37tyiRYv4a0UvGJhwXchSqdT4O3c8x47loO06d/dz586hHgkAAADgjLW1NV9MypLJ5Fu3bi1cuBDrIAD0DteF7PPnzyeYmhIIBA7aSklIKFKpRUVFqKcCAAAAOMDaTRbrFL07derUihUr+PQcMjDQ4LqQjY+PdzU25ri5q4lJUlISinkAAAAAjllaWr58+RLrFL1obGyMioqaNWsW1kEAYAuuC9mysrIhioocNx+iqFhSUoJiHgAAAIBjYmJigoKCLS0tWAfpyZ9//rlu3TpBQUGsgwDAFlwXsvX19fIkEsfNFaSk6uvrUczTVwwGIzQ0dO3atU+fPkUQJCgoyMbGZuXKlU1NTRimAgAAgBUbG5t//vkH6xTdqqmpiY+P9/b2xjoIAOzCdSErLy/f0I93rvVkMrbHQ2/cuHHfvn0UCmX58uWrVq168uTJzJkzMzIyVq9ejWEqAAAAWMH5MtnDhw9v2rSJs0dTAMAEro+oVVNTK6uvZ+cchC6V1tUN6scS2/4LCwt78eKFtrZ2YWGhrq5uaWnp4MGDp06dOmrUKAxTAQAAwIq5ufn27duxTtG18vLytLS0gwcPYh0EgD7A9Yyso6Pj03fvOG7+7N07Z2dnFPP0FYVCUVVVRRBk0KBBCIIoKCggCKKoqMgv+wgCAABAl4iIiLi4+NevX7EO0oX9+/dv3boV6xQA9A2uC1knJyeOC9n2zs5SBBkyZAi6kfrEwsJi7dq1SUlJq1ev1tPTO3r0KIVCOXr06PDhwzFMBQAAAEN2dnbJyclYp/hRUVFRYWGhk5MT1kEA6BtcF7JEItFs4sSHb95w0PZIZOTSpUtRj9QnISEh2dnZ7u7u7e3tsbGxV65ckZSUPHDgwKFDh7ANBgAAACv4XCa7d+/eHTt2YJ0CgD7D9RpZBEE2bdo0xdraYcQIkrg4+60+V1c/Ly+PxXobPB0dne8PccnOzi4uLtbQ0Oj10L8VK1YUFhb+cLGlpQX2QwEAAH43evTojRs3Yp3if+Tn59fU1FhZWWEdBIA+w3shKycnt/PEiXnbt9/ZuFFQgK354+bW1vnHj1+MjBRg736eERYW1tHRYefOkJCQny9OmTJFvC/VPAAAABwSEhKSlpauq6tjPTiBB8HBwbt27cI6BQCcwFep1yVXV9fJS5Z47d/f1Nra681F1dWT9uwJOn2azZKR296/fx8QEODq6mptbe3j43PkyBEKhYJ1KAAAAFiyt7fHz8GTmZmZVCrV1NQU6yAAcIIPClkEQZYsWfLb7t3OO3bc6/5wPxqdHvLo0Yzz58/cvu3o6MjLeN25deuWtbV1aWmpjIzMu3fvpKSkoqOjdXR08vLysI4GAAAAM7haJgvTsYCv8UchiyDIxIkTn75+/ZLJdNy+fe+dOyl5eaV1dY0tLZ+qquKzsjZdveq4fTtVXz85OXnkyJFYh/3Xli1boqKiIiIiIiIinj59mpeXFxcX5+fnBwciAADAQGZiYpKZmYl1CgRBkNevX4uLixsaGmIdBAAO4X2N7Pfk5OQOHDhADQqKjY19mJxclZ9PoVBkZGTU1NSmrF//h6Ul3hbF1tTUmJubs74eM2ZMbm4ugiBLly49cOAAprkAAABgSUBAQEFBoaqqSkVFBdskwcHBx44dwzYDAP3BT4Usi6io6KRJkyZNmoR1kN6ZmZnt3r17586dBAIhODjY2NgYQRAGgyEhIYF1NAAAAFhycHBISEiYOXMmhhkSExNVVFS0tbUxzABAP+FrCpN9TCazurr68+fPDQ0NWGfp1unTp+/du0ckEolE4s2bN0+cOIEgSGlp6cqVK7GOBgAAAEt4WCYbHBy8bds2bDMA0E98NiPb2Nh45cqVR48edZSWqsnKSoqJNbS01DQ3y+rpeXp6+vr69rpFKy8ZGhrm5OTk5+czmUw9PT1hYWEEQSwtLS0tLbGOBgAAAEsjRoz48OEDhgGeP39uaGiooaGBYQYA+o9rmlWxAAAgAElEQVRvClkajXbo0KGoy5fXjB//98yZxP8tWOvI5IikJPuzZ1euXDl37lysQv5MSEgIDqQFAADwAwKBoKqqWlZWNnjwYN6PzmQyg4ODb968yfuhAUAXfywtaGpq8vDwEMrKSty2bYaFBfGnaVcFEuk3F5fny5alXLmyYsUKGo2GSU4AAACATRiuLoiKirKwsMD8UTMA+o8PCtn29vapU6euNTLa4OYm1OMZrZJiYmcWLTKiUhctWsSzeAAAAAAHnJycMClkGQzGgQMHNmzYwPuhAUAdHxSyv/3220ojI1e2d4dd7uys3dp65MgRrqYCAAAA+kNPT6+goID34965c8fFxUVeXp73QwOAOrwXsrGxseJlZVPNzPrUaoeX15MrV0pLS7mUCgAAAOi/IUOGFBUV8XJEGo32559/BgQE8HJQALgH74Xsnj17dnh59bUVgUDYOXUqnLkHAAAAz3i/TPbGjRseHh5SUlK8HBQA7sF1IZubmzuUyVSRkeGgrbWu7seUlPb2dtRTAQAAAKjg8TLZjo6OkJAQf39/no0IALfhupCNiYlxGzWK4+ZOw4cnJSWhmAcAAABAkZaW1qdPn3g23KVLl2bNmkUkEnk2IgDchutCNjc3d5SmJsfNTYYMwXa7aQAAAKBnPHvkq62t7dKlS35+fjwYCwCewXUhW1VVpSwtzXFzVRmZyspKFPMAAAAA6OLZMtlz584tWrQIV+dfAtB/uC5kmUwmgUDguDmBQGAymSjmAQAAANDFm0KWTCbfunVr4cKF3B4IAB7DdSGrpqZW0djIcfPyhoZBgwahmAcAAABAl7q6eklJCbenXU6dOrVixQphYWGujgIA7+G6kNXX18/88oXj5pklJQYGBijmAQAAAFA3YsQIrj7R0djYGBUVNWvWLO4NAQBWcF3Ienp6/v3mDcfN43JyHB0dUcwDAAAAoM7R0TEuLo57/f/555/r1q0T7PGMdwD4FK4LWW1t7XJh4aqvXzlo+6KgQNvSEj5GAQAAgHMODg4JCQlc6rympiYhIcHb25tL/QOALSGsA/Ri+/btQfv3h/RxfTqTydx19+6F6GgupQIAAADQoqqqWl1dzWAwBAQEEARpbm7Oz88vKCggk8lNTU1kMplGowkICEhLS5NIJCKRqKurq6enJycnx07nhw8f3rhxY3+enAYAz/BeyDo7O1+7du3u69fe5ubstwq6d2/8/PkaGhrcCwYAAACggkqlKikprVq1qqioiPLxo7S4uL6Kir6KioKY2DBxcZKYmJCgIIPBaKqsbC4qaqFSH968ebi6uq6lRVRT09zc3N7e3srKqstjDsrLy9PS0g4ePMj7FwUAb+C9kEUQ5OzZs5MmTZISF3cdOZKt+2NjP0lIXA0M5HYwAAAAgGPt7e0PHz4MCwv7mpsrIyHRUVt7a9o0kocH+z20dXamfv6ccPz4H6tWCQ8Z4uvr6+3tTSKRvt2wf//+rVu3ciE7AHiB6zWyLGJiYvfv3z9bUHAoKopGp/dwZ0t7+4pLlwqkpS9evMizeAAAAECf5Ofn//bbbzZ6ernXrp2wsEhcv/7ivHk1zc0kMbE+9SMuLOykpxfk7h63bt1VF5eG6GhXY+O5c+empaUhCFJUVFRYWOjk5MSdFwEALvDBjCyCIFJSUhEREWfOnHHet2+lq+vkUaOI/3s2SR2ZHPHqVfjHj+vXr/foy9tZAAAAgGfev3+/b9++5pycQFfXkC1bvi1dlScSG1tb6QyGoACHE0zKUlIBLi4BLi5viosP+vlRVFQEBASCgoLQyw4AHvFHIYsgiICAwMqVK2fPnn358uWpN292lJaqycpKiok1tLTUNDfL6ul5eno+P3tWREQE66QAAADAj6qqqgIDAzvy8jaPH2/a1daQphoaaSUl5pqa/RzITFPz1tKlT3Jyll2/HhwcfOzYMW1t7X72CQBu8U0hyyIjI7N27dq1a9cymcyamhoKhSIjI8Pmk5sAAAAA73V0dOzbty/55s3D06aNsrXt7jZHPb34/Pz+F7Is1169urd8uZS4+FovLy1Hx71790pKSqLSMwC4wgdrZLtEIBCUlZW1tLSgigUAAIBbJSUlbm5u0h8+PFmzZpS6eg932uvoJBUWojJoZllZB51uqqExTFHxwYoVpk1NkydPzs7ORqVzAHCFz2ZkEQShUqmxsbHJyclVVVWsGVk1NTVXV1dLS0sBTpcWAQAAAKgLDw+/HBwcOmfOEDbmXGQkJFqo1A4aTUSov7+ag2Nidru7s74mEAjzLS0njRixbO5chwULVq9eDXvKgl8JP1V+DQ0NmzZtmmBsnBEa6o4gQQYG52xsNg0dat/S8iA42F5P79ixY+3t7VjHBAAAMNAxmczNmzcnnzt3/7ff2KliWcw1Nd98+dLPoV8XF4sLCxuqqn5/UZFEurNsWf2zZ0uWLOno6OjnEADgB98Uso8ePfK0sHCkUuMDA7dOnmylra0uJycrIaGtqOior3/A2zthwwbZrCwXF5esrCyswwIAABi42tvbZ8yYYVhdHeLrK96Xk9JZy2T7OXpwTMxON7efrwsKCAS5u3uJi3t6ejY1NfVzFABwgj8K2dDQ0PPbtj1as2bCiBHd3SMoILDAyuqWp6f/tGlxcXG8jAcAAACwUCiUGTNmeEpJzbOw6GtbOx2dfz5+7M/oiQUFKlJS2oqK3d3gNnJkgK6up6dnTU1NfwYCACf4oJCNioqKOXPmtp/fD3vHdmmQjMxDf//ty5bl5OTwIBsAAADwTUdHx4wZM5aqq8/uy7Hq30iKilJptLbOTo4DBD96tH3y5J7vcTEwOGBh4e3tDfOy4BeA90K2pqYmePXqq4sWsb9HtJS4+LXFi5cuXUrv8RgwAAAAAEU0Gm3mzJnLhgxxNzLiuBMrbe1XRUWctX2em2uoqqouK9vrneaamoetrb28vCgUCmdjAYATeC9kg4KC9nt79/XUPi1Fxenq6ufPn+dSKgAAAOAHAQEBDsLCHsbG/enEUVeXs2WyTCYz+NGjLRMmsHn/2KFDV+rqLly4kMFgcDAcADiB60K2paXlQ2ysg54eB21/c3C4fv066pEAAACAn125coWQk7Payamf/Vhpa6d8/sxBw6isLIuhQ1WkpNhv4j1qlDmDsW/fPg6GAwAncF3IxsTETB45krO2YsLC2nR6bm4uupEAAACAH6Snp1/9448j06b1vysJEREmk0mhUvvUisFkHnjyZMO4cX0dLtDVNfPevSdPnvS1IQA4getC9sWLF476+hw3d9DTe/HiBYp5AAAAgB+0trauXLnyrzlzhFA6lMdm2LC+TsreSU93MTCQJxI5GO7MrFnb/Pyqq6s5aAsA5nBdyFZUVGj04wTaIfLyZWVlKOYBAAAAfhAcHLxMV7eHHa/6qq/LZGkMxom4uEBXV86GU5CU3O/lFRgYyFlzALCF60L269evMhISHDeXlZD4+vUrinkAAACA771//z7jwYOFVlYo9mmhpZXalxnZ669euRsZSbKxQ2V3nPX1hT9/fvz4Mcc9AIAVXBeyioqKdWQyx81ryGRF9N4iAwAAAN9jMpmBgYEnfHzQ7VZUSEhUSKiZvRPXO2i0M0lJ/g4O/Rz0kLf3nj17qH1cmwsA5nBdyKqpqZU0NHDcvLShYfDgwSjmAQAAAL559uyZEYLoKCmh3rOtjk5yYSE7d15KTZ1lZsbOgUE9kycSZwweHBYW1s9+AOAxXBey48aNi8nK4rj5o+xsV07XDAEAAAA9O3jwIPv7tvaJo65ufEFBr7e1dXZeSknxs7NDZdDldnaXLl2i0Wio9AYAb+C6kLW3t4/NzWUymRy0bWpra5SRUVNTQz0VAAAAkJiYOJzJ5GyjgF6ZaWq+KS7u9bZzSUmLra1FhYRQGVRUSMhLRSU8PByV3gDgDVwXsqKiohMXLrySmspB2z9iYtasWYN6JAAAAABBkBMnTqxzduZS58KCgpKiog09nh9Lbm+/k56+CNXnzJbZ2l64cAHFDgHgNlwXsgiCrFq16lRcXHVzc59a5VRUpNPpbm5uXEoFAABgICsrK6N/+qQpL8+9Iex1dZN6XCZ7KiHBz85OEKXNa1lIYmIjCYTXr1+j2CcAXIX3QpZEIp24cWPuhQsdbK/aqSWTl129euHCBQKBwNVsAAAABqbw8PDZ5uZcHaLnZbKNra1RWVmzzMxQH3euhcW1a9dQ7xYALsF7IYsgiJWV1dJdu9xOnqxhYyuunIoKz9On/wwPV1dX50E2AAAAA1BkZKS7kRFXhzDV0MgoKenuu3/Gxq5zdkZ3OpbFXFMz49Ej2IcL8As+KGQRBJk+ffofV69OvXs3JCGhu6nZpra2HZGRAS9e3IyPN+PCm1QAAAAAQZCPHz9q0WhiwsJcHUVQQEBWQqLLlXU1ZHJCQYH3qFFcGtpBVxcOeAf8Ap1HHXlg9OjRcXFxJ0+etAwNNZGQcDEw0FJUVJCUrGxqyq+qepydXSoktGbNmt0zZ8KKAgAAANzz/PlzFwMDHgzkoKeXVFg4ffToH64ffvZs47hx3Ptl52pg8OT5cycnJy71DwCK+GNGlkVERGT9+vVpaWlrTp9uMjWNZDIPFhc/FxMTdHA4dOfOy5cvfX19oYoFAADAVXFxcY56ejwYqMtlsuVfv6Z9+TJ55EjujWuhpZXK0X5BAPAe38zIfs/IyMiIy4uTAAAAgJ8xmczSt2/Vubbx1veMBw/OKi//4eL+x4+3TprE1XFFhYSEq6ubm5ulpKS4OhAA/cdPM7Lfq6+vz8jIeP78eU5ODpmNh8AAAACA/qusrBzCzV23vkcgEJRIpPKvX79dKaqrK6ypceL+fPAodfXs7GxujwJA//HZjOzHjx9DQkJevnypQqFoycsrSEpWNjcX1tZSFBQcHR39/f0VFBSwzggAAOCXlZubq6+iwrPhHPX0EgsKZv231dfeR4+CpkzhwbgGqqq5ublWqJ62AAA38E0h29bWtm3btuyYmEAnp4MzZgj9754jrR0dD3NyPMzNp61atXbtWlgpCwAAgBvy8/P1lJV5Npyjru6fcXGsQja/urqWTDbX1OTBuHrKyvfy83kwEAD9xB+FbGlp6bx581YOHXrkt9+6vEFCRMRn1KhpxsZH4+NnpKRcvHiRRCLxOCQAAIBfXmFh4ZyuCtkOGi3gzp1H2dmVTU06Skp7PDym/PcsB7m9fWlY2MP372UlJLZNmrTczo51/Xhc3OXU1Ozy8sXW1mdnz+6yn6ApUz5UVrKue4SEUDo6JFat6k//CIL437z5IDOzmkxWJpHmWVgETZki8NPsj66ycmFyMmo/NQC4hg8K2YaGhpkzZ56zsxuhqtrznYICAhucnWM+fJg5c2ZkZKSQEB+8OgAAAHykrq5Oafjwn69TaTQCgtxaulRDTu7eu3cz/vore+fOYYqKCIIE3LlTQyYX792bV1096eTJ4WpqtsOGIQgyWFY2yN391tu3PfTjExrqYmDwpaGh/OtXOpN5b/nyfvaPIMiM0aPXOTvLEYn51dWeZ84YqKr+fEqZPJHY2NiI3o8NAG7B+8NeTCZzwYIFB83Meq1iv5lkaDhVWnrLli1cDQYAAGAAamlpIYmK/nydJCZ2cubMMUOGKJFIfra2GnJy6SUlCIJ00unhb97scnNTJJFshw3zGTPmyn87W3mPGuVuZCQjIdFzP2rS0vH5+ceeP4/87bf+948giJ2OjraioqyEhLaCAklUVFpcHPWfEgA8g/dC9v79+yYdHdZaWn1qtdjC4vOzZ/mwvgcAAACqyGSypJhYz/dUNTcX19ePHDQIQZDi+noKlWry36npJurqORUVbI7F6sfD2PhsUpKwoKDhfxM6/e//9/v3lTZsUNu0aZG1tVs3W9LC0yaAL+C9kD1+/HggR4eLBE2atGfPHtTzAAAAGMjodPoPTxv/gEqj+Z4/v8zW1kBFBUGQFioVQZBvk7jS4uJkKpWdgb71M3nkyMqmpp1ubij2v2XChLTff7+yYMGhp09fFRV1fRPbBTcAGMJ1Ifvu3bsRDIZUb+99uzRcRaXm7VvYYhYAAADPdNLpM/76S5FEOj5jBuuKpKgogiDfisumtrYuVyb03E/G1q2srRLQ6p8kJqYuKzvL3NxnzJgLL1709WUCgB+4LmSjo6MnGxpy3NxFTy8+Ph7FPAAAAAY4cXHxts7OLr9FYzBmnj/PRJDrixYJ/jdrqykvLyEi8r6sjPXHzLKy4WpqPQ/xcz9yRCKK/X+PyWSKdPNgNJPtR1MAwBCuC9nCwkLDfuw7baiiUvDTKdUAAAAAxyQlJVva23++Tmcw5ly82Njaem3hQjqD0d7ZSWcwEAQRFhT0NTMLio5ubG19WVR0++3b+ZaWrCa0/26jM5nt/9fenUc1daZ/AH+TEBAIgrIja1Ggg6x1cJQizSAtCrhAXahWO8Koba3Wrdix9ViKx9rx2INdRKCjQPkdhSqKgk4ZK4tLxdYFREGdgqhMcNhkDSTh/v5IZSgCSniz3PD9/JXz8t7nPve5ITwJ976RSKQ9PUPEoRW/VSze++OPVfX1je3t31+5kn7p0jwvL5VUDkApNHqBqrq6OstBLkJ/HtZjxxaIRBTzAQCAUU4gELSIxeZPLVV+v6lJvtCVyfr18pEvFix4PyhI/iAmPd12yxZjff1dERHytbEIIdtPnNhx6pT8ccq5c7GvvfbZ/PmDxaEVn8vhnCov/yQ3VyyRTLKwSF66dOaLLz59mLKeHh6PR6NgAMql0Y0sn8+X9PQocoUsIYQQiUzGf45LhQAAAJ6Tg4NDVX29s7l5v3FHU1MmMXHATYzGjDn8178+PR4/d2783LnPGYdWfEM9vVPvvTdgnL6qGxocHByeOQ1A7TT60gIbG5v/PH6s8OYPHz+eMGECxXwAAGCUc3Nzq6yrU3cWSlchErm6uqo7C4Bn0+hG1tPTs6SmRuHNL9fUeOHSHwAAoGeUNLKVdXVubm7qzgJoEolEL7/8srqzoE+jG9nw8PCTN24ovPnFqqrp06dTzAcAAEa5SZMm3R4FjewtkQiNrMaSSqUKbGVqapqUlEQ9GbXT6EbWzs6ufcKE6sZGBbb9Z0XFS3Pm4Fp1AACgyMDAQGxu3q1QJ8EilSKRi4uLurMYFXbs2HHgwAFCyNy5czdu3EgIiY2NPXLkSFdXV1BQkK+vr4+PT2FhISGkurp6ypQpS5cujYiI6N18z549kydP9vDwOHTokHzO1KlTV61aFRwc/N7vL4ZuaGhYuXKl/PHBgwc9PDy8vLy2bt1KCElNTZ0yZYq3t3d8fHy/9PrNfHp3/v7+8+fPt7e3j4+PT0xM/MMf/jB9+vTHI7gudLg0+mYvQsgnn3yyJSbm0FtvDWurbplsxw8/ZF+6pJykAABg9Jo6derle/f8nZ3VnYiy1DQ22rz0Er6iVjX8/f0zMjL+8pe/NDY2Xr16lRBy4cKF999/n8/nHzlyxMTERCQSRUZGnj9/nhBSUVGRm5traWkp37asrCwtLe3y5csdHR1+fn5BQUGEkMrKytzcXDMzs8DAwKqqKicnp357rKio2LNnz7lz54yNjRsbG+/cuZOVlXXx4kUejxcREXHlyhVfX98BZw64u2vXrt24ccPKysrNze2dd965efPm5s2bMzMz/zrQDYjKoNGfyBJCfH19nV57bW9h4bC2ejcra3VcnKmpqZKyAgCAUUsoFJ6trFR3FkpUcPu2UChUdxajhZ+fX0lJSWVlpbu7O4/Ha2lpaWhosLa25nA4u3fv9vf3X7x4cXl5uXyyl5dXbxdLCDl//nxERIS+vr6pqWlgYOCVK1fkc8zMzAghrq6u9+7de3qPRUVFkZGRxsbGhJDx48cXFBRUVFQEBwf/+c9/vnfvXlWfryzuN3PA3fn6+jo5Oenr67/wwgthYWGEEG9v7wH3qySa3sgSQnbs2FFIyLc//fQ8k3sY5oOcHAuh8I033lB2YgAAMAr5+/sX3bmj7iyUKP/WLfmHbaACBgYGY8aMycnJmT59+pQpU/bv3+/j40MIycvL+/e//11YWFhQUDBmzG8rkerr6xNCdu/ePXHixIlPFgzuh8/nyx9wuVypVDr0ZEIIwzALFiwoKCgoKCi4evVqZGTksPLXe7LOKY/Hkz/m8XiKXcWrGBY0slwu99ChQ5cEgrczM5s7O4eYWdPUNCc52SIkZMeOHSpLDwAARhUjIyMzb29tveXrcWdnraHhEH0PUDdt2rSEhAR/f39/f/+EhAT5fepNTU0vvPCCjo5OSUlJ3e+fbJs2bbp79+7du3f9/f2PHTsmFovr6+sLCwt7LwkYcHLvSGBg4JEjR+SXsdbX17/yyiuZmZnyXdTU1DQ2NhJCsrOzGYbpN/N5dqd6mn6NrByfz09KSjp8+HDo3r3hpqYRnp4uFha9P2UY5pf79w9fvXqFkO379gUEBKgxVQAA0Hpvvvnm/33zzfawMHUnQt+Rq1cXLFig7ixGF39//0OHDjk7O48bN662tlbeyM6dOzc1NTUqKsrCwsLe3n7ADT08PJYuXerj48PlcuPj483Nzdvb25+5O1dX1/Xr10+bNo3L5c6fP//TTz+Nj48PCgqSyWQmJibff/89ISQqKqqtre3pmQrsTtk4DMMosFlxcXFqamp5eXlra6uRkZG7u/vy5csV6CDLysqSk5P37t37nPOlUmleXl52dvavv/7KF4k4HI6sp6fHxsbb2zsiImLGjBnDTYBF5syZk5GRYfTU9yICAICKSaXSV9zcijdt0r47omZ/9VV6QQFuMgGKYmJiPvzwQ2fl3B+pyCeyiYmJH3zwwcKFC5csWWJsbPz48ePr16+HhoZ+/vnnq1evpp5iXzo6OnPmzJkzZ45S9wIAADAEHR0dYVTUibKyOZ6e6s6Fpmv375v5+KCLBRZRpJGNi4vLy8vr9/0QK1asWLBggbIbWQAAAE2wfv36eVOnhnt4aNOHsvF5eZ9lZqo7C4BhUKSRbW5ufvoLP9zc3Jqammik9AwPHjw4duxYcXFxQ0MDh8PhcDhWVlbBwcFhYWHjxo1TQQIAAADjx4+fOm9e3o0boR4e6s6FjusPHui4uOA2L2AXRVYtCA8PX7x4cXFxcUtLC8MwLS0t586dW7BgQXh4OPX8+qqoqFi0aNGG2bNNL1xImDTpX8HB+TNnnhIKP7Wx6cjOjvrTn9577z2RSKTUHAAAAOTWrVu365//7FHoVhMNtP3kydjYWHVnATA8ijSyKSkpjo6OISEhxsbGXC7X2Ng4JCTEyckpOTmZen699u/fvzo0dIuVVeaSJVFeXlZP7nnicbkO48atmjr19IoVoR0d4X/8Y35+vvLSAAAAkLO1tZ0dHf3V2bPqToSCY9eu2UyfLl/BFIBFFLm0wMjIKCUlZd++fdXV1W1tbQKBwNHRsXcB3sF0d3c/ePCg3+CDBw8kEskz97ht27b6/Pz86Gg+jzfEtBAXlz/Z2S1du7Z+27aoqKhnhgUAABiJDRs2BAQEvN7cbGNiou5cFNfe1RWfl5d/7Zq6EwEYNsXXkeXz+ZMmTXr++eXl5YmJif0GOzs7ra2th94wKSmp5ccfv5k373n2YqKvf3zZssj4eBsbm8DAwOdPT/OZm5sHBgZyudS+w4JhmPLyct6Q7w3YRSKRPPMNFYto2eFIpVIul0vxCaxePT09DMNoza8PwzAymUxHhx0riz8PVf76yGQyh59/1lVm9SQy2dCf44w8PofHs7W1Vd4ufrc7iURHR0drbpKTyWQcDkebXtzGjRtnY2NDMWZLS0tcXBzFgH0puI5sr7KysqNHj8pksrCwMD8/P1pp9bp///5bQuHpFSuG9Ttc394+78cfz5w50/vNafC0rq6uuXPnnj59Wt2JUCMUCs9qxf/45CIjI5OTk8ePH6/uROjYvn27UCjUmreXWVlZjx49evfdd9WdCB0VFRUJCQn79u1TdyLUqPjVYP/+/aFNTbZKu+FYuGfP2Q0blBS8RSxOlko3bNigss5y+fLln3766WCL/LPO559/Pnny5NmzZ6s7ETpOnTpVWlrKoqulFXkHaWJiUldXp6end/bs2VmzZgUFBenq6u7atSsrK4v6Cq8ff/xx3KuvDvedqJmh4VILi6+++mrjxo108wEAAOhn1apVyt3BoUNEabsYSwj+UgJ7KfJJ+OPHj+Wf48bHx3/yySe5ubnZ2dlff/019c+Nm5qaHp4/7+/goMC20VOmHDlyhG4+AAAAAKA5RnRJx+3bt+c9uXR13rx5FRUVNFL6n5MnT85zd1dsWz6P59XTcw2XrgMAAABoKQUvTk9PT+fz+RwORywWy0c6Ozup3yhQUlKy0slJ4c0DnJwuXbrk7e1NMSUAAAAA0BCKtJ6hoaHHjx8nhHh6etbW1np5eRFCCgoK5A8oqq2tnTB5ssKb2xkb5z98SDEfAAAAANAcijSyJ0+efHowIiJi/vz5I87nd1pbW41GsOyAkZ5ea2srxXy0DIfD0ZrFg+S0abEqQog2LVZFCOFyudr0fOPxeFp2ONr0ZCNa92qgZYeDVwNNxrrDGenyW0r15ptv7rSzszU2Vmzz07dvX3dxYdESEqrX1dWlTSuU4XA0WXd3t/x6JHUnQodMJmMYRpsWXtWy5xsOR5Np2eFIJBJteivY09Mjk8lY9N5Jo+tuZ2dX1dio8Oa/NjRozTJ1SqJNLyUEh6PZdHV1taaLJYTweDxt6mKJ1j3fcDiaTMsOh8/na00XSwjhcrks6mKJhjeyISEhJ27dUnjzvMrKV199lWI+AAAAAKA5NLqRnT59emFVlUQmU2BbUWtrt52dqakp9awAAAAAQBNodCOro6OzdPPmxEuXFNh2W37+Rx99RD0lAAAAANAQGt3IEkJWrlyZ2dhY3dQ0rK2Kqqoa7exmzJihpKwAAAAAQO00vZHV09NLSUl58x39TYEAAAraSURBVPDhps7O59zkdn39h2VlKSkpSk0MAAAAANRL0xtZQoirq+vO9PTwgwdvPXr0zMn/uns3+qef0tPTTUxMVJAbAAAAAKiLRq8j21dNTc2qVate6u7e8sorAl3dpyf8p7X14x9+6HZz+/rrr42MjFSfIQAAAACoEgs+kZWzt7c/derUS2vWRBQXv/7dd19euHCsvPxfd+9mlpbuLioKPXDg7Rs3YvbuTUtL06Yutru7e82aNc7OzgYGBl5eXjk5Ob0/am1tXbx4saGhoa2tbWJi4jPHw8LCOE/0flxNMT4hJC0tzdXVVU9Pz9XV9fLly9SroYFoFVAqlXJ+7/3336cYnxBy586d4OBgIyMja2vrTZs29fT0KK8sGoJi9SorK4OCggQCgbOzc2ZmpsLxExISfHx8+Hz+6tWr+6Y6xK+VtqJYvQHHacUfIo52o3iC1qxZY29vr6enZ29v/9FHH8lffCjGl6uurjY0NAwJCaFYBI1FsXq0eoMhzo7SewOGhWpra7Oysr788svPPvssMTExJyenublZ3UkpRUtLy5o1ay5fvlxXV5eYmKinp3fnzh35j2JiYoRC4aNHj4qKigQCQVFR0dDjoaGhSUlJnZ2dnZ2dYrGYevwTJ05YWlrm5OTU1dVdvny5qqpKJRVSM4oF7HyioaHB0NBQPk4x/rRp06Kjo9vb22/fvu3g4JCUlKSyKqkLrepJJBJXV9fY2Nj29vaCggKBQFBaWqpY/O+//z4nJ2fJkiWrVq3qm+pg87UYxeoNOE4r/hBxtBvFE1RYWHj37t3GxsaLFy9aWlp+9913dOPLhYWFvfzyy6+99pqSCqJRKFaPVm8wWHwV9AasbGRHrUmTJh0+fJhhmO7ubkNDw8LCQvl4dHR0dHT0EOMMw4SGhh44cEB58X18fJ4ZX+uNpIC90tLSnJ2dqccfO3Zs73hMTMy6devoHDN7KFy9GzducLncjo4O+fjrr7++YcMGBeL3evfdd/u+1j/Ps0LrKVy9Z47Tit8vzmhDpYCPHj2aOHHiiRMnqMfPzs4ODw/fuXPnKGlk+xlJ9aj0BkPEV0FvwJpLC0AkElVXV3t4eBBCqqur29vbvb295T/y9vYuLy8fYlxu27Zt9vb2M2fOPHv2LN34XV1d165dE4lEEyZMsLa2Xrt2rVgsVk4ZNNfIT5DcwYMHly1bRj1+aGhoWlpaR0fHnTt3zpw5M0r+AddrJNVjGIYQ0vf7dUtLSxWIP5jhztc+I6meKuP3jTOqjLyAf/vb3ywsLGxsbFasWBEWFkY3fnt7+5YtWxISEoZ7XNph5Gdn5L3BYFTTG6CRZYeurq6oqKiVK1e++OKLhJC2tjZCSO/VwMbGxq2trUOME0LeeeedY8eO/fDDDzNnzpw1a1ZZWRnF+A8fPmQYJjc398qVKyUlJYWFhTt37lRiOTTPyE+QXE1NTWFh4fLly6nH371797lz5wwNDV1cXEJDQ0dVIzvC6rm6ujo5OcXHx3d3d58/fz4vL6+jo0OB+IMZ7nwtM8LqqSx+vzijB5UCfvjhh7/88ktqaurf//73S7//kqORx4+Li4uKinJychr2sbHfyKtHpTcYjGp6AzSyLCCRSBYuXGhubt77jlMgEBBCep9Ajx8/lj+xBhsnhMyePdvX19fNzW3Lli1BQUFHjx6lGF9fX58QsmnTJktLSzs7u7Vr1+bl5SmpGhqIygmSS01NnTFjhoODA934EokkKCho2bJlnZ2dNTU1v/zyS3x8POUqaKqRV4/P5x8/fvzixYvW1tYffPBBVFSUra2tAvEHM9z52mTk1VNN/KfjjBK0CmhkZGRnZ/fGG28sWrTo22+/pRj/5s2bx48fj42NHfaxsR+Vs0OlNxiManoDNLKaTiqVLl68mGGYjIwMHo8nH3R0dDQwMOj9/+b169fd3d2HGO9HV1dXJpNRjG9tbW1mZtb3f6+jB90TlJqa2u/jWCrxq6urKyoq1q1bN2bMGPmfk9OnTyuhGBqH1tlxd3c/c+ZMQ0PD+fPnq6qq/Pz8FIg/mOHO1xpUqqeC+APGGQ2UcYIYhtF9soAmlfhFRUX37993dHS0srLasWPH2bNnHR0dh3OUbKWMs6NwbzAYFfUGSr0CF0ZIKpUuWrRIKBQ2NzfLbyqUSqXyH0VHRwcHB8vvAx07dmzvnYMDjre1tWVkZDx8+LC+vj45OVlXV/fSpUsU4zMMs3nz5oCAgP/+978PHz709vbevn27KgulLhQLyDCM/CbQtrY26vHFYrGJicmuXbu6u7tra2v9/f3ffvttFdRHvSienYsXL9bW1tbW1sbFxVlbW8vPkQLxJRJJZ2fn6tWrY2JiOjs7JRLJ0PO1GMXqDThOK/4QcbQbrQK2tLQkJCT8+uuvDQ0NWVlZBgYG+fn5FON3dHT854mtW7cKhUKRSKTiWqkerepR7A0G+/VUQW+ARlajVVVV9Xvj8cUXX8h/1NLSsnDhQgMDA2tr63379vVuMuB4a2trQECAsbGxgYGBr6/v0aNH6cZnGEYsFsfExIwdO9bS0nLdunW9q3hoN4oFZBgmOjr6rbfeUlL8goICPz8/gUBgbm6+dOnSpqYm6tXQNBSr9/HHH5uYmIwZM2bmzJk3b95UOP7WrVv7zo+NjR16vhajWL0Bx2nFHyKOdqNVwLa2tpCQkPHjx8tXJM3IyKAbv6/Rs2oBrepR7A0GOzsq6A1Y881eAAAAAAB94RpZAAAAAGAlNLIAAAAAwEpoZAEAAACAldDIAgAAAAAroZEFAAAAAFZCIwsAAAAArIRGFgAAAABYCY0sAAAAALASGlkAAAAAYCU0sgAAAADASmhkAQAAAICV0MgCAAAAACuhkQUAAAAAVkIjCwAAAACshEYWAAAAAFgJjSwAAAAAsBIaWQAAAABgJTSyAAAAAMBKaGQBAEYdR0fHn3/+Wd1ZAACMFIdhGHXnAAAA9InFYn19/afH09PTe3p6Zs2aZW5urvqsAAAoQiMLAKC1xGKx/IGtrW16erpQKCSE6Orqcrn4dxwAaAO8lgEAaK0xTxBC+Hy+/DGXy+29tMDKyuqbb75xcXERCAQbN268f/9+YGCgQCAIDw9vb2+XB6mrq1u4cKGFhYWjo+MXX3yhzuMBAPg9NLIAAKPa0aNHL1y4UFpa+o9//GPRokVffvmlSCRqbGxMSUkhhDAMM3/+fHt7+5qamsLCwsTExNzcXHWnDADwGx11JwAAAOq0ZcsWMzMzMzOzgIAAT09PT09PQkhkZOTVq1cJIaWlpeXl5cXFxTwez8HBYc2aNVlZWaGhoerOGgCAEDSyAACjnJWVlfyBgYFB38dtbW2EkHv37nV1dbm7u8vHu7u7vb291ZInAMDT0MgCAMCg7OzsTExMbt26xeFw1J0LAEB/uEYWAAAG5eXl5eTkFBsb29bWJpPJbt68WVJSou6kAAB+g0YWAAAGxeVyjx07VltbO3HiRDMzsxUrVjQ3N6s7KQCA32AdWQAAAABgJXwiCwAAAACshEYWAAAAAFgJjSwAAAAAsBIaWQAAAABgJTSyAAAAAMBKaGQBAAAAgJXQyAIAAAAAK6GRBQAAAABWQiMLAAAAAKyERhYAAAAAWAmNLAAAAACwEhpZAAAAAGAlNLIAAAAAwEpoZAEAAACAldDIAgAAAAAroZEFAAAAAFZCIwsAAAAArIRGFgAAAABY6f8BBsxj7vSGm+w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 descr="data:image/png;base64,iVBORw0KGgoAAAANSUhEUgAAA5gAAALQCAIAAAB61khfAAAACXBIWXMAAAsSAAALEgHS3X78AAAgAElEQVR4nOzdeTxU3f8A8DMzthnGFmU3dgmpSIoiqUSSSouUlJ62B0/7rrTX074XlUrbk0qLtC/akBaStawhJfs+y++P+/zm8bWMMe6YGX3ef/Tizrmf83FHfJx77jkEFouFAAAAAAAAEDVEQScAAAAAAAAAL6CQBQAAAAAAIgkKWQAAAAAAIJKgkAUAAAAAACIJClkAAAAAACCSoJAFAAAAAAAiCQpZAAAAAAAgkqCQBQAAAAAAIgkKWQAAAAAAIJKgkAUAAAAAACIJClkAAAAAACCSoJAFAAAAAAAiCQpZAAAAAAAgkqCQBQAAAAAAIgkKWQAAAAAAIJKgkAUAAAAAACIJClkAAAAAACCSeCxkP3z4QCAQNm/ezD6SnZ1NaMLe3p7nnJqGUlVVXbp0KZPJ7GiQoqKi8ePHS0tLKyoqrlixAjsYHR1tYGAgJSU1cuTIwsJCnjMEAAAAAAACJ9ZuCzqdLibWvFmvXr1WrFgxZMiQZscNDAw8PDwQQrq6utx032pwjImJiZeXV0RExO7du01MTHx9fTsUavr06a9fvw4KClJSUvrx4wdCqKKiYvLkyerq6kFBQUFBQf7+/v/88w83SQIAAAAAAGHEYrGOHTumq6srIyMzfPjwtLQ0Fov1/v17hNDkyZPNzc3Hjh37/fv3YcOGkclkWVlZV1dXdoNNmzax/l9WVhZCaNy4caz/1W5wVgtNQz18+BAh9Mcff7BYrJMnT+rp6cnIyDg5OX39+pVDqKSkJITQypUr6XQ6++DZs2cRQidOnGCxWCNHjiSRSJWVlS17BwAAAAAAIoEYExMzb948Go22bdu2+Ph4T09Pdo1769atqVOnenl5hYeHP3v2LCQkJDQ01MzMjENZHBkZiU0JCAwMRAhxE7ytUNXV1enp6Tdu3EAIqaqqvnjxws/Pb/jw4adOnUpNTfXx8eEQKiUlBUtGSkpKVVUVC4LVx+rq6ti/DAYjLy+Py3IfAAAAAAAIG7F79+4hhLZs2TJo0KC3b9+GhYUVFRVhr3l7e69cuRIhhN2C37Nnz6BBg5oWoy0ZGhpOmjQJITR48GCEEDfB2/Lw4UMjIyOEkL6+/oIFC/bv348QOnXq1KlTp5hMZmFhYWNjY1uh6uvrEUIkEunmzZv+/v4zZsz4+fNn0wYsFovLCwQAAAAAAIQTpzmyGhoa2AeTJk2KjIx8/PhxVFTU8ePHv3792tYpvXv3bvoEGDfB22JlZbVixYqePXsOHDhQUlISO3j+/HlTU1OEEJPJJJFIbYWi0WgIIScnJ2dnZ3t7+5CQkOLiYuzgt2/fEEIFBQVEIlFTU5ObVAEAAAAAgBAijhw5EiG0Zs2aQ4cOXbt2rW/fvioqKs0a3b17Nzs729nZ2c7Ojk6nl5aWchm93eBMJnPp0qXY7NVm1NTUJkyYYGdnh1Wxo0aNQgidOnUqJyfn3r1769evJxLbXHLBxsZGV1c3Ojr6+vXrjx8/1tLSUldXHzduHJVK3bt37/bt2588eeLu7i4jI8PlFwIAEGY1NTXq6uoEAuHdu3eCzuV3YWlpSSAQRowYIehEhFQXXx8/Pz8CgbB69equ6Q4A4UEcOnTosWPHsrKyVq5caWVldeXKlVbbHT58eNy4cZGRkUuWLDE3N+cyervBmUzm7t27b9682W4oOzu7EydOZGdnT5gw4fDhwwMGDODQmEQiXbx4UVxcfNq0aUpKSteuXSMQCHJycpcuXWpoaAgKCho6dOjBgwe5/CoAEEUTJ05kL2NHIpEUFBTs7Oyw+eJsFRUVGzdutLCwkJGRkZKS0tfXnzdvXtNbLnQ6fe/evX379pWVlZWRkdHR0XF1db18+XK7PRIIBCUlpUGDBoWGhrJn8rAbkEgkaWlpLS2tMWPGnDt3rtn6eu1m1dLu3bsLCgpGjx7dv3//zsThjJ1/XV0dz0Fa6tBFbjWfti44B4GBgQQCQTj/mO/2bxziw3u3YsUKAoGwb98+7K4jAL8RwT5rhj2Adfz4ccGmAUD3M2HCBOz/uImJibGxsbi4OEKIRCLFxsZiDb59+6anp8f+UcC+xSEjI/P06VOszaJFi9gNsAgIoZkzZ3LuUVpamkwms09ctWpVswbNODo61tTUcJ9VMw0NDT179kQIXb58mX2QhzjcX9La2lreIrSqQxe51XzauuAcBAQEYCfynDY2muDo6MhzhFZ1mzeO8/Xhx3tna2uLEFq3bl3nviwARIyAC9mzZ8/279+fwWAINg0Aup9mv7wjIyOxT7dt24Y1cHFxwY4sW7bs169ftbW1YWFh2EweVVVVrLJUUlJCCLm6upaXl7NYrJ8/f966devSpUvc9JicnEylUhFCKioqzRqUlZUVFBRERUWxB1AXLVrEfVbN3Lp1CyEkJiZWXV3NPshNHKzUGD58+M6dO7W1tSkUir29fUZGBpeXlMVinT59etCgQdLS0lJSUsbGxmFhYdhxJpN5/Pjx/v37k8lkCoViZ2d37969tsJyuMjz58/HEmb/kMTuHVOp1KqqqnYveFsZ9u3bF/2vgICAlomxr8/mzZs1NDQkJSXt7Ow+ffrU9FV2oaatrY0QmjJlCvbptm3bsMjYKof379+3tbVVUFCQkJBQVVUdMWIE+w+qZrrHG9f0+oSFhenr60tLSzdNkh/v3e7duxFCNBqt1Ww5fy9x/wYBIGwEXMgCAPik6W9KOp1+6NAh7NNTp06xWKzv378TCASEUL9+/Zqe5e/vjzW7fv06i8XS0dFBCA0aNOj169f19fXc98hisVJSUtoqZNn1xM+fP5WVlRFCFAqlrq6Oy6yaWbx4cbNTuIyDlRpEIlFBQWHYsGHY4J+trS2XX+DSpUuxT6lUqpmZmZyc3MKFC7GW2JgZkUgcMWKEjY0NQohAILSaPOeL/PbtW6yLBw8eNG3s5+fHzQVvK0Nvb2/scQUikWhtbW1tbb13796WibGvj4aGhoeHh6ysLEJIXV0d+4Oh1UJ26tSp2KdNC9mfP39KSUkhhPr37z9+/Hhra2sJCYlz58617LHbvHHsJKlUKoFAkJeXx3pkJ8mP9+7ly5fYKVlZWS2z5fC9xP0bBIAQgkIWgO6p1fv4kyZNamhoYLFYz549w46wf4Vj2BPZt27dymKxQkJC2Pd2xcXFBwwYsH79+pKSEs49NrtbunLlymYNmt7hHT9+PHbw8+fPXGbVjJubG0LI3d2dfYTLOFipIS4ujo2TYatfI4RqamqYTGZtE0wms1n+OTk52JWxs7PDBuTq6+uTkpJYLFZWVhb20r59+7B+J06ciBAyMjJq9bpxvsjYCJyPjw+rSaXy5s2bdi84hwxZ3E0twK4PhUIpKipisVhPnjzB4h86dIjVRiHr5eWFfdq0kGWXUJmZmdir5eXl379/b9ljd3rjsCQJBMLjx49ZLBZ7pXNsUJkf7x17ZXR2qdpMW99L3L9BAAihNh/8BwB0DyYmJr1798YeDblz5w62Wx6XZs+e/e7du2XLlg0cOJBIJCYkJAQHB9va2tbW1nI4q7q6ura2VlFRceDAgSdPnty6dWtnvwaOKisrEULS0tK8nW5hYaGvr48Qwv5FCBUXF8fGxpKbSEhIaHZWXFwc9oyav78/NlQpISGBLQ4YHx+PvYQ9lEMgEK5evYoQSktLq66ubpkA54s8e/ZshNC1a9fq6urCw8MRQqamptbW1k0jtHrBOWTYIebm5r169UIIDRs2DJsJmpiY2KEIvXv3xnai0dfXV1ZWtre3P3ToEIVC6WgmzQj5G4cxNzd3cHBACLHfsuLi4qZBcHzv2P8FsP8RrSaMWvte4tMbBEDX4LSOLACgG0hISJCSkqqsrDQzM8vJyVm6dKmzs7OxsTGBQGCxWK9evWra+MWLF9gHxsbG2Ad9+/bFBnJqa2uXL19+6NChlJSU2NhYe3v7tnqsra3F7lS2q6SkJCYmBiFEoVB0dXV79OjBZVZN9ejRAyFUVlbGPsL9V4cQwgoFhBB7aWoWThumTJ48udkq19h985Y4XGQvL69ly5ZVVFRcv34d25sGK0ea4v6C84C99QyDwWi2vkRT2JfGYDCwT8vLy9kvUSiUV69enThxIj4+PjU19dmzZ8+ePcvMzDx16lSzIN3pjcMaYPNoUZOnwZolieN7x14ZU1FRsdUGbX0vcf8GASCEYEQWgN9LYWEhQqhnz55jxoxBCL1//3758uWlpaV1dXXnzp07fvw4QkhVVXX06NEIIW9v79DQ0KysLDqdTiQSxcT+/dOXQ0HDjfr6+qKiort3744cORLbdc/X11dSUpLLrJrBFgRMS0tjH+EtTlODBg1qeuvK0tKyWQNsEA4htH///oqKCoRQY2Pj58+f0f8vIIp19Pf/W7Zsma2tbaujXJwvsqKiIjb7YsmSJT9+/JCQkPD29m7/EnPMECGEZdLQ0NDQ0MA5zocPHz58+IAQunDhAlantroCIzZqm5GRgRCqr6/HnsDDVFVVNTY2bt68+d69ezk5OXPnzkUIvX79umWQ7vTGdQZv711qaipCiEAgtLWTfFvfS5zfoLCwMFdXV1dX105+UQDwSxdNYQAAdK2my2+ZmJiwV52cPn061oCbdY6wiY8IIRKJxG6gra3d6jJG7S5yxKflt2JjY7E2TWf1cROn2SzPo0ePYm1afVam5RfY9HEcc3NzeXl59szOhQsXYi9ZWFi4ubmZm5uTSCQXF5dWw7Z7kR88eMD+Qjw9Pbm/4BwyPH/+PPYSjUaztrZudVYldn1kZGQkJCR0dXWx3FRVVauqqlpevbVr12IBBwwYwG6MEKqsrMSq2969e48ZM8bFxQWbEsr+Pmym27xxnJPkx3uHrUJgZWXVakBMq99LnN+gFStWYO05hAVAgOBbE4DuqVnViK3gs2rVqqYrWJWVlQUFBZmbm1MoFAkJCR0dnblz57If+GCxWFevXp0+fbqRkZGsrKyYmJiGhsaMGTOys7M599huIUsgEKSkpDQ0NEaOHBkWFtZsAb52s2oJGyM8ePBgh+J0sh5isVinT5+2trbGFkgyMjI6c+YMdpzJZB49etTS0hKbqamjozNp0qRbt261Grbdi8xkMrEdthFC9+/f55BPS21l2NjY6Ovry77xffHixZbnsq/PiRMnaDSahISEra1tYmJiq1evsrLSx8dHUVFRQUFh7ty5K1euZBeyP3/+nDJliqGhoYyMjKSkJI1G8/f3r6ioaCvn7vHGdbKQ5ZBkW+8dNlf4xIkTbQVktfG9xPkNgkIWCDkCC6dJRQAAICiXL1+eMmVKnz59kpKS2prOCDrK0tIyISHB0dGxQw8IAoF4/Pixo6OjhoZGenp602UQAOj2YI4sAEDkeXp6zpgxQ0VF5ePHj4LOBQABePnypaOj4969e6GKBb8bGJEFAADQChiRBQAIPyhkAQAAAACASIKpBQAAAAAAQCRBIQsAAAAAAEQSFLIAAAAAAEAkQSELAAAAAABEEhSyAAAAAABAJEEhCwAAAAAARBIUsgAAAAAAQCRBIQsAAAAAAEQSFLIAAAAAAEAkQSELAAAAAABEEo+FbGZm5pUrV1JSUthHGAzGvn37cMoKAAAAAACAdhBYLFZHz4mMjPT09NTS0srJyZk7d+7+/ftJJFJdXR2ZTOYhGgAAAAAAADzgZUR2/fr1Bw4cyMjIyMnJSU5Onjp1amNjI+6ZAQAAAAAAwAEvI7IUCiUnJ0dZWRkhVF9fP3HiRCKRePbsWXl5eRiRBQAAAAAAXYOXEVkVFZXc3FzsY0lJyYiICAKBMH78eFwTAwAAAAAAgBNeCllnZ+ewsDD2pxISElevXsUGaAEAAAAAAOgavEwtaGhoqK+vp1KpTQ8yGIy8vDwajcbhxNLS0pYHZWVlSSRShxIoLCx8+fJlUVFRdXW1vLy8mpra0KFD5eTkOhQEAAAAAACINF4KWd4kJCSsXLmy2cGampqePXtev36dmwgsFuuff/4JCQkpLJTV1R0mJ6cpKSlTU/OrrCz3y5cnxsbiixcvHjp0KB9yBwAAAAAAQoeXQjY+Pr5nz57a2tp1dXVbt269e/cuQsjV1XXlypWSkpIdCpWUlHTy5MkDBw602zIjI2PWrFmSkvb29islJGRaNqisLLx3b626esmpU6cUFRU7lAYAAAAAABA5Yjyc4+XldfnyZW1t7aVLl8bExPj7+yOEDh48WFZWtnfvXrwzRAihmJgYL69lkyad7tmzd1ttqFTViRNDMzMfuri4nD9/Xk9Pjx+ZCFBsbOzHjx8FnQUAAAAAQAdISkpOmzZNXFycH8F5GZGVlJTMz89XVlZWVVWNi4vT1NRECBUUFAwYMKCwsLBDobgZkU1LS3N29psxI5JMVuAm5s+f6a9f+96+fVteXr5DyQg5Nze3ESNGSElJCToR0J2VlJScPn7cf+ZMCf78xMFdflHR1ceP//zzz45OtQcAANA1zp49GxYWxqcRRl5GZLW1tePi4lxcXAgEgoSEBHZQQkKitrYW19wQQqi+vt7Pz8/T8yyXVSxCSEnJ0NR069y5c69cuYJ7PoI1a9asZs/YAYAjFos1atSomydOGOvqCjqXDtBSU/tWXBwUFCToRAAAALQiLi6Of8F5WX5r9erVfn5+YWFh/v7+EydOjIyMvHnzpoeHh6enJ+757d+/v2fPmQoKtA6dpaMztKBAFZu8CwDgUkhIiKOFhWhVsQihOZ6esU+epKWlCToRAAAAXY2XEVkfHx9FRcUNGzZ8+PCBxWK9ePFCSUnJ19c3ODgY3+TodPqhQxHz5r3g4Vx7+1V7985wdnbGNyUAuqufP3+GHT/++Nw5QSfCi92rVi1ZsuT27duCTgQAAECX4qWQRQi5ubm5ubnV19d/+/aNTCarqqrimxbm2bNnBgZOJBIvc/WoVJVv3yhFRUUqKiq4JwZA97Njx47V8+aJytTYZnrr6ekrKT148MDJyUnQuQAAAOg6vEwtYJOUlNTV1eVTFYsQevTokYHBKJ5PNzAY+eTJExzzAaC7Kiws/PDq1Rh7e0Enwrt1ixbt3LlT0FkAAADoUp0qZPktJyenRw/en3FTUtLPzs7GLx0Auq39+/cv9vUVdBad0kNe3kxT89GjR4JOBAAAQNcR6kL2x48f0tLKPJ8uLd2zuLgYx3wA6JaqqqpePXo0WvR3xftr1ixudlcBAADQbQh1ISsrK1tfX8Hz6fX1FbKysjjmA0C3dOXKlSmurgQCQdCJdJamqqp4fX1ubq6gEwEAANBFhLqQVVVVrago4Pn08vJ8NTU1HPMBoFu6dOnSFFdXQWeBDy83t3OiufACAAAAHgh1ITtkyJDMTN5nvH358tjW1hbHfDqKyWSGh4djSwK9fv167ty5ixYtgjl8QKjk5ORQWCxFOTlBJ4IP52HDYBEuAAD4fQh1ITtq1KjU1Du8nctgNIqJfe7Tpw++KXXI6tWrly5dGhgYuHXr1jFjxpBIpMbGRjc3t8uXLwswKwCaioqKcu9GS1ZJSUrqKCl9+fJF0IkAAADoCjyuI9s1FBQUhgxRz8l5qa09pKPnvn0bOmHCBH5kxb3z589fv35dT09PTU0tLCxs2rRpCCFHR8dt27ZNnjxZsLkBgHn06NG+wEBBZ4GnEUOGPHz4kE+begMAABAqQj0iixDatGnT/fvrGIzGDp1VXf2zqOjsokWL+JQVl4qLi42NjZWVleXl5e3s7LCDjo6O6enpgk0MAAyTyczPzNToXpuGDLexgQWkAQDgNyHshaympuaOHQuvXZvL/Sl0ev3Fi1OPHDkiKSnJv8S4oaysXFZWhhDy8/OTl5fHDpaXl5PJZIHmBcC/0tPTTfT1BZ0Fzmjq6rnwtyIAAPwehL2QRQhNmDDBxUXrxo0F3IzL1taWhYdPDA72tbCw6ILcOHN3d8/Ly0MIbd26lUqlYgdv3749cOBAgeYFwL9SUlLMjIwEnQX+FOTkKip4X7kPAACAqBCBQhYhtHHjxgULbE6fdi4oeM+hWXp69JkzrseOLZs6dWqX5cbB4cOH2TMK2GbNmvXPP/8IJB8AmklLSzPS0RF0Fvgz0tGBCTwAAPA7EI1CFiHk7e398GFoScnu8HDPjx8vVlYWYceZTEZpaU5s7PFTp0YrKDx8//7WUOHeoIhKpUpLSws6CwAQQigtLc24yUNRDY2NizZu1Bs+nGJm1nfs2JtNloqrrK6eEhgobW6uYWt77OLFdo9nZGc7zZxJ7dtXdfDgpdu3M5lMfOOnZWU5zpghY26uN3z4laioZl+Xka5uWloaDhcIAACAcBPqVQua0dbWPn/+fH5+/o0bN2JiAkpKSggEAoFAUFFRGT/eKTT0ooKCgqBzbC4mJiYsLCw5ObmyspJKpfbp02fmzJkth2kBEIjCwkK1nj3Zn9Y3NBAIhMv792upqV1/8MDT3/9TVJS+tjZCaPHWrcUlJdlPn6Z+/Tpm9uw+BgZ2lpYcjs9cvtxEXz/y2LFv3787+fgY6ej4TZ6MV3w6gzHujz/cnZxuHT8en5Tk6ufXW0+v6RwJ9V69UgsLu/hiAgAA6HqiVMhiNDQ0Fi1aJPAVCbhx7Nix5cuXe3p6enl5ycnJlZeXf/z40cXFZefOnfPmzRN0dgCguro6qSbPRFKlpQ+uX499/MeUKbtDQ98lJ+trazfS6Rdv3YoKDVVWVFRWVJzs4hJ27ZqdpWVbxxFCyRkZ25cto5DJBjSa05AhyRkZOMZP+/o1Iycn6M8/yVJSwwYOHD106Jlr13avWsX+QmRlZCrz87vuOgIAABAQ0StkRUhwcHBUVFSz3cV8fX0nTZrEuZBdunRpy/3iY2JiGhoa8M8SgNYU/fiRnZ+PDXNm5+dX19Za9O6NvWTRu3f4zZscjiOEXOztz16/bmlq+u3790evXh3ZuBHH+CwWCyFEIBDY0RJTU5sGp0pLV1ZW4ncxAAAACCkRK2TpdHpUVNT169e/fv1aVCROIBCYTIaaGtPCwsLDw0PYZseWlZUZGxs3O2hsbFxaWsr5xA0bNjQ2Nl+iwdjYGApZgK+mtWBT9Q0NU//6a+6UKb319BBCVTU1CCHq/8/tlqNSK6urORxHCP29atXw6dOlzc0RQou8vUcPHXr/xYveenqaqqqdj2+kq6ujobH5yJH1ixbFJyZGPXvGLnYxMhRKVVUVPtcIAACAEBOlQvby5cuHDx+Wlx9jbr6qXz9D9nEWi5WXlxAcfIVI3Lxu3TrhmYE6duzYKVOmBAUF9e3bl0qlVlZWJiYmbtiwYezYsZxPlJGRaXmwrZoDAHw10ume/v7Kior7167FjshQKAihyupqWRkZhFB5ZSVWXLZ1vJFOd/T2njF+/GJf3x+/fk0OCNh85MiHz589Ro2aNnZs5+OLi4lFHjvmv2mTqo2NsZ7eVFdXdgGNoTMYYmKi9MMNAAAAb0Rj1YLGxsa5c+eGhLx3c7s7YsTKnj0Nm75KIBC0tCzd3HYOG3YuMPDI33//Lag8mwkJCaHRaKNHj5aTkyMSiXJycqNHj9bR0Tl58qSgUwMAof+/R98UncGYEhDAYrHC9+whkUjYQZqGBoVMZt++/5ia2sfAgMPx7Pz81K9fA3x8pCQlNVVVp40dG/38+dtPnzJzcnCJjxDqY2Dw6OzZkrdvX16+nJWfP9DcvOlXUVFVxV65GQAAQDcmAoUsg8GYPHlyTc2QsWO3S0hwWriKSu01Y8aFe/dKVq5c2WXpcUClUkNCQsrKytLT09+9e5eenl5aWnry5En4FQuEBIFAwBbGwjAYjOlLlpRWVJz7+28Gg1FXX89gMBBC4mJiU11dgw8dKi0vf/Phw5WoqJkeHhyOa6mpycvKHj5/vpFOL/zx49KdO3paWipKSqlfvuASHyH05sOHwh8/Cn/82HT4cEpm5rxp05p+XZXV1fC/DAAAfgciUMguXryYSHQYOHAmN40JBMLYsduePy8JDQ3ld2JcEhcXNzAw6Nevn4GBgbi4uKDTAeA/srKyFU3mkuYVFV2+c+fJmzfy/fuTTU3JpqYHz53DXtq7Zo2CnJyGnZ3HggU7li/HliZo67ikhMSNo0cjoqMVBwzo6+qqo6Exys7O3ckpKz8fl/gIoainT01Gj9Z1cHgeF/fo3Dnp/932uayiQk5Ojp9XDgAAgFAQ9mlksbGxMTHffXz2d+isSZMOb9063M3NTVlZmU+J8YxOp69du3b79u2CTgQAZGBgkJGdbfX/9+Vp6uqsjIxWW1KlpS/vb+W/YVvHhw0cGBsRwf507d69wwcNin7+HK/4wYGBwYGBrYZCCKVnZfV3cmrrVQAAAN2GsI/IBgcHu7l1uOYjkSRGjVq/detWfqTUSXQ6fceOHYLOAgCEEDIyMkrLyuqCjt4mJVmZm/dSUvr+82cXdJeWldVywRAAAADdj1CPyObm5hYWUhUVaTyca2w88sCBzbt20QX48HKri8VikwIBEAZGRkYPLl/mdy9MJrOiqooqLW1Io6VnZ/dSUuJ3j3mFhVpaWvzuBQAAgMAJ9YhsZGSkqakrz6fr6AyOiYnBMZ+OCg0NraqqEmtBgCkB0JSZmdmHlBR+95KRk2Oko4MQMqDRMrKz+d1dQ2MjIpOJRKH+4QYAAAAXQl1UJSUlaWkt5fl0LS2rT58+OTg44JhSh/Tp02fKlCmurv9Ti9fV1R07dkxQKQHQlIKCQhWL1Uini/Pz76u4jx+xabiGOjqRDx/yryPM6/fvbWxs+N0LAAAAYSDUgxaFhYVycqo8ny4np15QUIBjPh01a9as+vr6ZgfFxMTWrFkjkHwAaGngwIFxHz/ytYv4pKSB/1/IpvN/Su6TN28E+OcrAACAriTUhSydTicSeV+vikQSb7nRa1cKCAiYMGFCs4NiYmKbN28WSD4AtGRvb//o9Wu+dpGYmtq3d2+EkKKcXElZGV/7Qgi9SEiAEVkAAPhNCHUhq6qqWlFRyIlffmEAACAASURBVPPp5eUFampqOOYDQPfj5OR0/8WLllt84aW+oYHFYrGnLhCJxKZbMODua16ekqamtDSnnVMAAAB0G0JdyOrp6X3/nsrz6d+/p+jr6+OYDwDdj5iY2IAhQ+ISE/kUPzE11aJ3b/anmqqqeYW8/3XarvCbN6dPn86/+AAAAISKUBey7u7uiYnXeT49NfW+EyyKDkB7pk2bduHmTT4Fj0tMZG+4gBAyoNHS+blwwYMXL0aOHMm/+AAAAISKUBeyffr0ERdPq63lZVJdUVGylZUK+X83rgQAtGRtbZ2Ym1taXs6P4OwnvTCG/FyBK/r588GOjhISEnyKDwAAQNgIdSGLEAoICLh/fwsPJ965s27t2rW45wNAt/TXX3/tPX2aH5EzsrMNaDT2p4Y6OvwrZP8ODV22bBmfggMAABBCwl7Ijh8/XlIyOT39cYfOevMm1MlJF/aoBIBLrq6uTxMTq2pq8A1bVlFBlZYmEAjsI/zbE+FpbKyplVWPHj34ERwAAIBwEvZClkAgnD9/PiFhTWHhJy5P+fw5qrz82vbt2/maGADdCZFI9Pf333LkCL5hEz59sjIza3pEmkzGvVxGCDEYjOBDh5YvX457ZAAAAMJM2AtZhJCiouKVK1fevPnzw4ernFsymYxHj3aVlJy+dOkS7AQLQIdMnDjxc2EhvjvWxiUmDuzbt9lBcTGxBrwXeD547pzb5Mmw3B4AAPxuRKCQRQhpampGRUUpKLw+enRUWtoDJpPerEFDQ83795cPHBhqby925coVKpUqkDwBEGk7duxYtn07jmvKxiclWbcoZHW1tLLy8/HqAiFU9OPHlcePFy5ciGNMAAAAIkFkhi3JZPLu3bvnz888cuTIlStB1dUqPXroysgoVVQU/viRoaRU7eDgEBcXqaSkJOhMARBVxsbGQ5yc9pw6tWT2bFwCfv/5s2eLSasG2trpWVlGOjq4dMFkMuesXr1jxw5xcd53AQQAACCiRKaQxejr6+/ZswchVFJSkpubW1JSoqqqqqWlBUOwAOBi/fr148aNs3771tbSspOhvn3/rt6rV8vjhjo66VlZnQzOtvnIEXsXFzs7O7wCAgAAECEiVsiy9ejRAx5PBgB3RCLx5MmTHmPG3D55UlFOrjOh4j5+bLoVApuhjk7U06edicz24u3b+C9fIvfswSUaAAAAkSOShWxiYuKrV6/YI7I0Gs3e3p7WZK1KAADPVFRU/j50yNPf/+axY5RObCkSn5Q0qrWBUl1Nza95eZ1I8F+fMzNXHjoUGRlJJIrGXH8AAAC4E6VfAA0NDbt37x4wYMDChfvfvZMjEMbRaMvr6kY8fcqYOHHZoEGDLl68iONzKgD8tgYPHrx606YJixbV1dfzHCTh06cBpqYtj0uIi3d+1YL0rKxZK1ZcuXIF7swAAMDvTGRGZBMSEgICAmi0aX5+r8XE/tuCUllZT1/f1tZ2dm1t+YULu8+cGR0SEqKpqSnAVAHoBoYPH56fn++9dOn53bslO77pK5PJrK6tlaFQWn1VmkKprq2V5nW4N+fbN58VK05duADrbQEAwG9ONArZq1evBgWdmDPnGpXas602ZLLcuHHBBQXJDg5TLl7cZ2Vl1ZUZAtD9zJgxQ15efrSv79VDh3rIy3fo3LSsLGNd3bZe1dfSyszJ6cvT3nvvkpP9N20Kj4jQwWndAwAA/1RWVmZkZGRkZKSnp//69ausrKysrKyqqkpMTEz+/2lpaRkYGBgaGmpqajbdCBAAbohAIfvq1auNG0P//PN204HYtqip9Vm48MbUqe5PnlyCcVkAOsnNzU1CQmL8/PkX9u7VUFHh/sS2nvTCGNBo6VlZPBSyT968WX348OVr17S0tDp6LgCga3z58uXp06dPnjxJSsqRkZHT0jLS1DTU1LRVV5elUhWkpKTFxSUQQlVV5XV11bW11d+/57x/H5ube/b799wePcQGDx7s4OBgY2MjJSUl6C8FiABhL2QrKytnzly+aNFNbqpYDJWqPGPGyTlz5kRHR8PfdgB00ujRo5WUlDwWLNgwd+4Ye3suz4pLTJzj6dnWq4Y6OvGJiR1Kg8lkbj5yJC4z8/bt2zAvFgAhlJWVdfbs2bt371KpugMGDHd33zR/PqfbJlSqAvaBiclA9sH6+trExBenTt3/668gA4NeM2fOHD16NGzVCTgQ9m+OXbt2jRy5RFpasUNnqamZSEkNvnr16qRJk/iUGAC/D0tLy/v37/v6+j6JjQ0OCCBzMUySlJZmZmTU1quGOjoXbt3iPoG8wsI5q1cPc3a+uWcPrFEAgFCh0+lXr149c+YMnS4/cqTXjh2rxcR4351EUpJsZeVkZeWEEPr27cuNG+Fr1uxwcrL+888/tbW18csadB9C/Suhvr7+4sUnFhbuPJw7YsRfx48fxz0lAH5P8vLyERER+paWQ6dNu9PeKrC1dXUkEkmMRGqrgZaqal5hITf9NtLpO0+e9Fy+fN22batXr4YqFgDhUVtbe+TIkWHDhsXE5P311+WNGy8NGTK2M1VsM+rqerNmrT9yJEZHx83bO2DmzJmfPn3CKzjoNoT6t8LDhw9NTUfzNj2ATJatqFDOwm8DIQB+cwQC4Y8//rj7+PHN+PjxCxYkpqa21fJjamo/ExMOoYhEIoPB4Nwdi8WKfPhw2LRpkmpqMTExtra2POYNAMAbi8U6c+aMpaVDVhZx8+ZH06Ytk5Hp1P4pnFlYDN227YaDw1+BgZunTZtWUFDAv76AyBHqqQVPnjwxMWlzml27TEycnj9/Do82A4AjJSWl48ePJyYm7tixo+7nz1Xz5lmamTVrE5eYyOFJL4yivPyv8vJWNw9jMplXo6MPnTtnN3Jk5L17ysrKuGUPAOi0uLi45cuXW1iMP3IkBsfx13YZGFhs3HgpI+ODm9sMV1fbVatWSUpKdlnvQGgJ9Yhsfn5+jx68z4np0UM7NzcXx3wAABhzc/Pw8PAdhw+H3LvnOGPG/rCw4pIS9qvxiYkD2ytkDWm0jOzsZgc/paev3LVr6LRpX6qrbz18uGXLFqhiARAeTCZz8+bNixdvXrAgdNKkgK6sYtkMDCz27r1XXt7D2dk5IyOj6xMAwkaoR2RLSkpkZHh/PFlGRqmkyS9XAAC+9PX1jx07VlNTExERMSMoiFlVNdzGxmnIkK+5ubrtLX6HrcBl3bdvbV1dzNu3D16+fJmQoG9q6uPjs/XoUZgLy29MJjM7OzslJaWmpqa6urqhoQE7Li8vTyQSaTRa7969paWlBZskECpZWVm+vr62trN27Fgr2EyIRNLEiX8OHeo+daqPt7dbQECAYPMBgiXUhWyPHj2qq39x2ASBs+rqElimBwB+o1Ao3t7e3t7eZWVlT58+PXbnTmpOzoiZM2nq6gY0Gk1dnSojQ5WWxvbxKq+srKiqqqyufh4Xl5CcHPrPP2JU6pAhQ8Z6e285fFii41uIAe4VFBQ8efLk2bNnqampJSUMJSUNdXVDGRl5MpmKLYRUV1dTW1tcU1NRXPygoCCTQqnr0aOHnZ3dsGHD+vfvD0sg/c6eP38+f/6ywMADJibWgs7lXz17au7adefAgb+Sk+cePnxYXFwAw8NAGAj1DyY1NbXS0nyeC9lfv/JMTNTxTQkA0BZ5eXl3d3cKhaKurr5u3bqcnJyMjIy8vLzCysrKgoKamhqEkJycHJVKlVFS8vDxKT99+saNG4LOuvtLT08PDw9/8OABkahqbm5vaRng4WHC5UO0lZW/kpKebd0anp4eaG6uNX369FGjRkHF8Lu5cePGpk0Hdu2KkpMTrrEhCQmppUuP3roVMmHChEuXLlHa2BMbdG9CXcg6ODicOXNfS6s/b6d//vwgKGgLvikBADiLi4uzsrIikUi6urq6be9SixDat29fl2X1G6LT6ZcuXTpx4gSDoTRixIw1a9Zwv60MG5WqOHjw+MGDxyOEcnNTzp8/Fxi4ftw4h8WLF6urwzDBb2Hv3r23b7/ZvfuuuLiQPlk1duwcVVUdFxeXy5cv9+zJ48gXEF1CPRFt+PDhnz/f5+3cxsY6Sck8WD8ZgC4WHx8/cODA9tshxGKxWCwWv/P5DTU0NJw8eXLw4MHR0RmLFkWsX39t8GB3HqrYZrS0es+atfXQobeyssOcnb3mzZuX3eJxPdDNHD169N69d+vXnxfaKhZjaek4ceLGiRMnlpaWCjoX0NWEupCVlpZ2c7P6+LEDOwCx3b+/28/PD/eUAACc/fjxg8ulBtTU1Aq52xYBcC8mJmb48OHx8RWrVz/29t4oJ4fzsg8EAnHQILddu57q6U0ZP35OcHBwfX09vl0AIREaGhoR8WzNmjCBrE7QURYWQ729d3l4eFRWVgo6F9ClhLqQRQitWLEiOnpHXV3Hvi9//PhaVvZw2rRpfMoKANCq3Nxc7m+DGBoawuo5OCorK/Pz89u48eSiRRETJiwhk2X42p25uf22bQ/KyjQcHR2fPXvG175A14uIiAgJiVi79qwILSFiYmI9ZsySiRMnwh9XvxVh/wZVVFQ8ciTo1KkZTGY7+wCx1dZWnDo188SJEyL03w+A7gGbIMtlYwMDg/T0dL7m8/t48+aNi4uLvv6UZcvOKij06ppOCQTCqFG+AQGRQUHH1q9fT6fTu6ZfwG9paWnr1+/csOGCuLiILSQyeLBr794uy5cvF3QioOuIQKnn5OS0YIHLkSPja2vL223882fWgQNjTpwINjAw6ILcAABNcT9BFiFkYGAAI7Kdx2Kxdu7c6e+/yd//uoWFY9cnICvbY9Wqi79+9XJ2dv727VvXJwDwVVNTM2vWrPXrw2Vk5AWdCy8mTfLPzKy4ePGioBMBXUQEClmE0Jw5c7Ztm797t+P799fbasNk0p8+PRIR4Xnt2lEHB4euTA8AgHn37l3//twuM2JkZAQjsp1Ep9Nnz5794UNlcPAteXlBPq89duxCN7dtHh4eycnJAkwDdN7ixYvHjPlLQ0Nf0InwbsmSIzt3HsvKyhJ0IqAriEYhixBydnZ+9+6+jMybv/92uHNny5cvr379yqupKf3x40tq6pOIiBW7djkMGFAfExNj1mLndwBAF2AwGHV1ddwv5SgnJ1dWVsbXlLq3iooKV1dXJSWHmTM3EQiC/2FuaGgZGHhj8uR59+7dE3QugEfR0dH5+Y0ODpMEnUinSEqS//rr4IIFC2BdlN+BUK8j24yiouKOHTuCg+sfPXoUE3MrJaWourpaXl5eTU1t7Vo3G5ttMCkWAAFKSUkxMTHp0CkkEonBYJBIJD6l1I3V1dV5enpaW88bPNhd0Ln8R1FRNSjoxvLlEykUip2dnaDTAR1TVVW1cePG4GAeV70UKnp65hoag0+dOjV79mxB5wL4S5QKWYykpOSYMWPGjBkj6EQAAP+jQ096YbS1tXNycjjvmwBaotPpU6ZMsbFZOGjQWEHn0pysbI8NGyIXLnQ7c2YP9/NMgDDYvHnzqFF/UihUQSeCDy+vFX/+ae/m5sblgoBARInqECaLxfr+/fvXr19//fol6FwAAAh18EkvDDzvxZuAgABNzZFCWMViKBTZFSvOL1q0KD8/X9C5AG5lZGQ8fBg/YsRUQSeCG3FxienTV27YsEHQiQD+ErER2dLS0rCwsLt37+blNSgoqElJyVRV/aqoKDYyUnB3d586daqkpFDvPgJAN5acnNynT58OnWJoaJienj5q1Cg+pdQtnTlzpqhIau7cBYJOhBMlJY2ZM4/7+PjcvXtXXFwEltMH27Ztmzt3C4FAEHQieLK1dQsMPJiXl6epqSnoXAC/iEwhS6fTd+3adebM7VGjAqZMuSYpKd301crKn8+f/3Ps2LCFCxd6e3sLKkkAflu1tbXi4uIdne1qYGAAa+l3yPv3748c+WfjxpuCTqR9NJrZwIF+y5Yt27dvn6BzAe3IzMxMSyuePXuQoBPB38yZa7Zv33748GFBJwL4RTSmFpSXl48bNy4pSWzt2meDBnk2q2IRQlSq0ogR8+fOfRgW9mrBggWwLjcAXez9+/c8TIg0MDDIzMzkRz7dUn19fUBAwJ9/HiESRePxuGHDJn/+XBYdHS3oREA79uzZM2PGGkFnwRf9+tnHx2cUFBQIOhHALyJQyNbV1Xl4eJibB7q6LiOROA0hS0nJ+Poera839/X17bL0AACIpye9EEJkMrmmpoYf+XRLW7dutbGZ27Mnt5sAC4MFCw5t3LixqqpK0ImANpWXl8fFpZma2gg6EX6ZMGFRaGiooLMA/CIChez8+fPNzReamTlx2d7RcV5Njd7u3bv5mhUAoCkenvTCSEhI1NXV4Z5P95OWlhYVFTd8+HRBJ9IxZLKMo+PiLVu2CDoR0KZLly6NHOkl6Cz4aPBg13v37sGast2VsBeyjx49ys8nW1l5dOis8ePXh4Xdy8vL41NWAIBmcnJyaDQaDyfq6+t//foV73S6obVr186evUPQWfDCzm7So0cf4V0WWlevXrW3nyjoLPiISCRqadnExMQIOhHAF8JeyG7atGn8+PUdPYtAIHh4BMGiGwB0jZKSEgUFBd7OhRW4uBEXF1dZKaujYy7oRHjk47N106ZNgs4CtOLr168sVg9paVlBJ8JfTk7TwsPDBZ0F4AseC9mYmJg5c+bY2NiYmpra2NjMmTOHH3/rpKSksFg68vIqPJxraDjk1atMuGUJQBeIj4/nYYIsBluBC998up/t27dPmbJa0FnwTk/PIiXlJ/zFIoRu3rxpbz9B0FnwnaFhv9evk2F2QbfESyF77NgxFxcXhJCXl9eKFSu8vLwIBIKLi8uxY8fwTS4qKqpfP1eeT+/TZ/jz589xzAcA0Kq4uDjeJsgiGJHlQnJy8o8fRFVVPUEn0ikeHothHS4h9OTJkwEDHAWdRVfQ1TVNTk4WdBYAf7ysIxscHBwVFWVra9v0oK+v76RJk+bNm4dTYgghlJKSYmo6nufTtbUtPn/+PHLkSBxTAgC0FB8fv2jRIt7O1dXVzcrKwjefbiYkJGTs2IWCzqKz+vZ1CAtbW1NTQ6FQBJ0L+BedTs/JKZWVVRR0Il2hf3+Hx48fm5qaCjoRgDNeRmTLysqMjY2bHTQ2Ni4tLcUjpf8UFRXJyfXi+XR5edXCwkIc8wEAtKqkpERRkcffhWJiYo2Njfjm0500NDRERb00N7cXdCI4GDLEIyIiQtBZgP98+PDB0LDDyz+LqH79hsFN2m6Jl0J27NixU6ZMiYmJqaioYLFYFRUVL168mDRp0tixOG/8zWKxOrNdHoFAgAkxAPBbVlaWjo5OZyLIyMhUVlbilU83c/fuXSsr5+6xcaiDw7QLFy4IOgvwn3fv3vXuzePsdpGjqKjy8+dPQWcB8MdLIRsSEkKj0UaPHi0nJ0ckEuXk5EaPHq2jo3Py5El8k1NTUyst5X03jl+/vqmrq+OYDwCgJd62QmjK0NAQpsm25datW7a23eRZHEVF1aKiBtgcQXikpqZqaze/v9qN1dWRa2trBZ0FwBkvhSyVSg0JCSkrK0tPT3/37l16enppaenJkyepVCq+yRkbG+fkfOT59Nzcj71798YxHwBAS/Hx8dbW1p2JAM97cfD582cazUzQWeDG3Nwebu8Kj/T0dE1NQ0Fn0XU0NWFP7G6Il4e9MOLi4gYGBty3j42NXbt2bbODVVVVsrJtLl/n7u4+Y8b6gQN5HI1ITn7s4CDCC9YAIBLev3+/efPmzkQwNDR89eoVXvl0Jzk5OZKStO4xrwDTt+/wJ09ujBkzRtCJAIQQqqiooFBwHoESZhoaBunp6WZm3ecvQ4B4G5GNj4/PyclBCNXV1a1fv97KysrKymrjxo319fUczrK2tn7QwokTJ4yMjNo6RU9PT1z8W1lZEQ9Jpqe/tLHRExcX5+FcAACX6HR6Y2OjlJRUZ4LAiGxbXrx4YWY2VNBZ4MnIyOrdu3eCzgL8q7KyzRqgsbFhz55Fnp56jo6UmTP7vnhxk/1STU1lUNCUESOkx4/XuHHjv2U3//ln/6xZ/YYNE9+163/WL9qzZ5GHh5aDg6SHh9bJk2uZTCa+8TGFhdkjRkgvWTKaw9errKwOj4B3P7yMyHp5eV2+fFlbW3vp0qUxMTH+/v4IoYMHD5aVle3duxff/NatW7d9e/CsWUc6dBaLxYqI2HDnTii+yQAAmklOTu78cjaampr5+fm45NPNfPr0SUcH54doBUtMTOLHD0YnH+QFuGAwGEQih0K2nkAgBAdf7tVL6/nz6+vWeZ4790lDQx8hdPDg4tLS4qtXs3NyUpcuHaOj06dvXzuEkLKyxpw5wY8eXW4Wavhwz8mT/5KVVczNTVu1yl1bu/fIkV44xsfs3ftnuyswSEvLVlSkduQiARHAy4hsTk6OhoYGQigiIuL27duzZ8+ePXt2VFTUpUuX8E4POTo6qqvXxMV1bMWW69eDZ84cpaWlhXs+AICmOv+kF0KIQCBggzSgmbS0NA2NNu9ZiSglJfWCAt6f4gV4qa6uJpNl2nqVQqH+9ddBY2NLBYWe48b90auXVnr6O4QQnd744MFFX98N8vLKffvaOTpOvns3DDvF3n7CkCFjZWTkm4WysBiqrq5HpSqoq+tRKFQZGTl84yOEYmJuEAiEwYNdOH/JFAoVFkjpfngpZLW1tePi4hBCBAJBQkICOyghIcGnhwGPHTuWmHg4KekBl+0fPTpGoXxZunQpP5IBADSVkJBgaWnZ+Tg9evQoKSnpfJxupqSkRFa2B/Yxnd5w+PCiWbP03Nwo8+f3ffPmv1uxtbWV27ZNGTdO2stL486d/27F3rixf+HCfi4u4gcO/M+t2Fbb4xi/reMYDQ0j2JRYGFRVVXE5QfbXr6KiomxdXTOEUFFRdl1dtYGBBfaSgYFFVlb722UdP77a1bXnuHFqLi6+gwe7FhXlNP3btZPx6+qqjx5dGRi4v900yGRY6a8b4qWQXb16tZ+fX1hYmL+//8SJEyMjI2/evOnh4eHp6Yl7fgghKSmpGzdupKcfu317F4NB59Cyrq7q9OkFcnLpp06d4kcmAIBmPn/+bGJi0vk4BgYGUNy0VFr63/137FbsqlWXz57NHjt2wZYtngUF/z5/ffz44rKy4rNns1etuhgSsuzTpxjsuJKShrd38LBhk5uFbbU9jvHbOo7p2VMrLy+vU9cF4IFOpxOJpHabNTbWBwVNdXObS6P1RgjV1FQhhNgVsIyMXE1N+6Wht/eqU6cS1q4Nu3Bh1+fPsVu2+KSmvsUr/unTwSNGTFVVbX81axJJjE7nVEUAUcTLHFkfHx9FRcUNGzZ8+PCBxWK9ePFCSUnJ19c3ODgY9/wwsrKy//zzz9GjR7dudXRyWtivn4ukpHTTBpWVP2Nj/8nMvLhkyZJx48bxKQ0AQFO1tbUSEhIkUvu/C9uFLSVrY2PT+VDdBovFajqFkUymLlhwEPt4zJg/IiJ2Z2a+U1PTp9Mbnz69uGlTlJycspyc8tChkx88CDM1tUMIYQvQJiTcazoE0FZ7vOJzOI6hUGTLy7/heqkAL6hUars1Ip3euG6dp7y8Mnu8k0KRQQjV1FRKS8sihKqqyrkZ1qVQqBQK1clp2sePMdevH01LS/j06ZWJycDOx8/O/hwTE3nmzIf2v2CEqqsrcF8nFAgcj8tvubm5ubm51dfXf/v2jUwmq6qq4ptWS0QiceHChV5eXmfOnLl0ySMvr0FBQU1KSqaq6ldFRbGRkYK7u/uxYw/ZUx0AAPz29u1bXOYVIISMjIyioqJwCdVtVFdXS0lJt/pSaWnR9+/Z2Pqy379n19VV6+n9eytWT8/i8eNwDmG5ad+Z+O0ik2GeolBot5BlMOhBQVNYLFZQUDh77FZFhSYlRfnyJdHc3BYhlJn5UUenD/edslisX7++u7n5JSa+mDBhUefjf/jwvLg4b+JEGkKotraaTm+YOJF29Wp2q41raiqhkO1+eF9HFiEkKSmpq6uLVyrckJeXDwwMDAwMZLFYxcXF1dXV8vLyPG/yDgDoDBwLWX19fViovJmqqiopqVaexWlsrN+2baqz81wtrd4Iobq6KoQQmfzvr2dpabnaWk7VSavta2oqUlJeDxgwqvPx20Umy3z/DoWs4ImJiXGYrcdkMoKDp1dWlm7dep3JZDQ0MMTExIlEkpiY+IgRU0+fDg4Ovpybm/b48ZWdO29jpzAYdAaDzmQymExGQ0MdiSRGIonV1FTeuXPa1nastLRcQsLje/fO9evn4Ozss2OHHy7xnZ1nDh3qjjWIiDiUlPRqw4aLbX1RNTUVHJauByKqU4WsABEIhF69egk6CwB+a3FxcR4eHriE6tWr1/fv33EJ1W0QiUQmk9HsIJ3euGWLp5yc8vz5/96KxYrd2tpKCkUWIVRdXc4uOlvVavvU1NgdO6afPp0pKUnpZPx2MZlMXKajADyw2nrh+/c8bKGr0aP/XSXA33+vp2cg9sH27XPGj9eQlpabP38HtjYWQujUqQ1hYVuwj2/dCvHyWjF//nYikfjmzd3Tpzc2NNRpaBisWHHy2rXDenpmCgrKuMSXlCRLSpKxg2SyjLi4hKJim7VBWdnPPn168HalgNASvUK2vr7+0aNHMTExRUVF2Iismpqak5OTjY0NhyXxAAC4y8vL09bWxisagUCA5UWbkpWVbTb2yWDQt22bghBrxYr/bsX26kWTlKRkZSX26WOLEPr69aO2Nqdbsa22z8pKtLFxu3hxc2Hh107Gb1dNTTmMigkJZWXJhoY6CYlWNjRRVaW9eNF6mUuhUIODW1nM1c9vs59f803+pKSkd+++y/70y5ckHR1ThJCV1UhHxykjR3p1Mn5T06evnD59JYcGublpHh6TODQAokiUKr9fv36tWLHC0nL0hQvv5eTGDhkS7OZ2vH//FSTSsN27b5qaDtu7d29dXZ2g0wTgt1BcXKykpIRjctE0sgAAIABJREFUQHV19W/f4Bmg/0hJSTU0/PcDjclk7Nw5vaqqdNmyc9itVWy8VkxM3N5+anh4cFVVaWrqm+fPrzg5zcROYTDoWDOsPXYfudX22dmfJk1a/vhx+K9fhZ2Mz+E4BuYpCg99ff1v3750ZY+xsdGDBo1GCJmZDf706XVXdo0Qys1N47CZKBBRIlPI3r17187OXUrKYdOmJxMnrjE2HqykpCkjo6Ciomdm5jBjxo7Nm59mZSmMGDEiKSlJ0MkC0P3Fx8d3fiuEpmAFrpZYrP/W2vzxI+/Zs8sfPz6ZMEHezY3s5kaOjPx3kYF58/bKyCh4eWkEB3vMnr0DW1IAIXT+/AY3N/KdO8eio0Pc3MhhYWvbal9UlCUmJv7rV2FKyuvOx2/rOKa6ukxOTo5v1wx0gJGRUW5uWlf2mJDwyNJyBEJIX7/vly+JXdk1Qqi6uhy+97of0ZhacPLkyVOnotetu9vWM7wIISKRNHy4T9++TlOnTjtwIGj48OFdmSEAv5v4+PghQ4bgGNDQ0DA9PR3+5zbVoweRxWISCESEUK9etOjo1m/1ksnU1atbuRU7c+bmmTNbuRXbrD2LxUSIpaKiGx3N2rLFc8qU1ew1CniL39ZxzLdvGQYGrS8xC7pYnz59Ll58OWwYPjPd21VTU8lisbDltEgkMXFxyZqaSi43Zei8urrqXr3IXdMX6EoiMCJ7+/bt0NCoZcuucKhi2Xr0UF+9+tbCheuSk9vfawQAwLP4+PiBAwfiGBBbShbHgN2AlpZWcXEuv3spKPiiqqqHfezjszk8fCNfu/v2Ld3Q0JCvXQAuDRkyJDHxRZd1l5DweMCA//5S7dPH+vPnuC7r/f37Z3Z2dl3WHegywl7IFhcXL1myOSDgLDcbkGAoFNnAwHN+fn4MRvMHfgEAuGCxWKWlpfjepDMwMIBCthkjI6P8fL7f+c3J+USjmWIfq6sbKiiofPjwmH/dwe1d4UEmkxUUCHV11V3TXWxstLX1aPanffrYfPr0qmu6Rgi9e/cEbvh0S8JeyAYHB3t7b+/oai+9eukaG08KCQnhU1YA/Oa+fv2qr6+Pb0xZWdmKigp8Y4q6vn37Zma+43cvWVlJ2tqm7E+9vTdeurSFxWpzYabOqKoq09RsZXFcIChDhgxJSuqiavLLl0Q9PXP2p2Zmg5OT33RN1wih1NS3+E7rB0JCqAvZqqqq588/m5ra83Cus/P88PBObT8DAGhLXFwcP34lkEikxsZG3MOKrqFDhyYmPuN3L9nZn3R0zNifysv37NPH9sWLCH70lZj4ZNiwYfyIDHgzcuTIV6/udEFHOTmpWlrGTdfXo1IVKitLmUwmh7Pw8uPHNxpNQUxMNJ4LAh0i1IVsVFTUgAEuvJ0rLi4lLq6XkpKCb0oAAMSHCbIYHR2dnJwc3MOKLiqVKi1d23QRLn749atQUfF/thmfOHFZZOQBOh3/Pyo+fnzi4OCAe1jAMxsbm4KCt42NDfzu6M2bu9jCW03RaCY5OV3xazo6+qy3t3cXdAS6nlAXsi9fvjQz4/1Hnqmp/cuXL3HMBwCA+fjxo4WFRfvtOghW4Gpp0KBBnz/z8c5vY2O9uLhks4NksszQoZ7R0Sdx7y4tLa5fv364hwWdMWbMmDdv7rbfrnPevn1oZeXU7KCpqU3XTGx48+auiwuP42JAyAl1IVtQUKCkpMXz6crK2vn5+TjmAwBACDU2NtLpdEnJ5tVP52ErcOEeVqRNmzbt0aOz/Iufl5eqqWnc8viYMX88enS+2dZinZSeHm9nZw63d4XNtGnTHjy4wNcu6upqGhrqZWTkmx03NR2cnMz3bRHS09/Z2PSRkJDgd0dAIIS6kC0rK5OWbv59zz0ZGYWysjIc8wEAIIQ+ffpkbm7efruOgxW4Wurbt291dUZtbRWf4mdnJ7GXLGhKTEzc3T0gImIPjn09enQObu8KIRqNJivbwNctvt6/f9q/v33L49raxjk5qfzrF3Pp0p4FCxbwuxcgKEJdyCorK1dW/uT59PLyYmVlZRzzAQAgvj3phRDS19f/8qVLN8wUCe7u7q9fR/IpeHb2JxrNrNWXhg71TE5+UVpahEtHdHpjYWEsvptoALysXr367Nkt/IsfGxs9aJBzy+MEAkFWVrGs7Af/uv769ROVWmdm1vo3OegGhLqQVVNT+/GD98XAf/7M09DQwDEfAABCKC4ujh9PeiGEJCUl6+r4+2CTKJo1a1ZU1HE+Bc/O/tTqiCxCiEAgTJu29sKFNvfo6pDHj89PmDCBSBTqXzq/LSsrKwajsLAwi0/x09LeGRr2b/WlPn1s+LoIV3j4jjVr1vAvPhA4of6ZMnLkyISEKJ5Pf/furpNT86nlAIBOSk9PNzIy4lNwKSmp2tpaPgUXUUpKSi4ug2Njb/MjeHV1ubR0m9sTmJkN+/Ej99u3zs73YDDoUVEnFi1a1Mk4gH+WLl0aFsaXQdn8/Ew1Nd2mC281ZWY2+NMnfk2Tzc7+TCL9gucLuzehLmSHDRuWmPiIt3W5a2rKyeRSNTU13LMC4HdWUVFBoVDa+p3UeTC7oFWBgYGRkQdwD1tVVUahyHJu4+Oz5ezZ9Z3sKCbm6vTprhQKpZNxAP84OjrKyFS/f/8U98ixsdEtF95iMzEZyKeNalks1t69/vv27eNHcCA8hLqQlZSUnD7d+cmTMB7OjYjYFhAQgHtKAPzm3r17Z2lpyb/4sAJXq1RUVJyc+uO+SUFu7ue25hWw0Whm4uISKSm8j5k1NNTeunXI39+f5wiga+zdu/fEibW4rx8cF3d/4MCRbb0qJSXd2FjPj4Vso6PPjhkz2MDAAPfIQKgIdSGLEPrzzz+jog6VlX3v0Fm5ucmVle9cXV35lBUAvy3+PemFgRW42hIUFBQRsbu6uhzHmG0tWdDMjBnB584F8dzL+fMbN278i0rt2E7joOupqKj4+Hhcv34Ex5gNDXW1tVVyckoc2hga9svM/IhjpwihysrSx4+Pr1y5Et+wQAgJeyFLpVLPnj2wb583nc7tn2sVFT+OHp0bGhrKv7ufAPy24uPjra2t+RcfVuBqC5lM3rx56cWL+Dx6heGwZEFTPXtq6+iYx8fz8sTCt2/plZWJEyZM4OFc0PUCAwPT0+/huEnBhw/PLSyGcm5jamrz6ROe2yIwmcwtW3z27dsHs1l+B8JeyCKEBg8evGaN3+bNruXlxe02zs1N3rbN/ezZfZqaml2QGwC/m4KCAlVV1fbb8YpGo8EutW3x8PAgkfI+fHiEV8C8vFQtrd7ctJw6dc2VKzuYTEaH4jc21u/f/8eBA/jP7gV8QiQST58+ffDgX+XlJbgEjIu7Z23d5gRZjKkpzs97hYfvcHa25tPiKkDYiEAhixCaNGlSaOi2kyc97t490tbQbE1N+cWL6+/cWXz//iW+3voE4LdVWFiooqLC1y5IJBKdTudrFyItJCTk5s31xcW8r0vYVENDXcv9aVslI6NgZTXm0aNzHYp/5MifW7Ys0dfX5yk7IBi9evXavn3t33/P4+1J62Y+f47r3bud38gqKtrfv+PzLY0QSkp6+eXL4xUrVuAVEAg50ShkEUIDBgx4/PixoWHttm02hw7Njom5mJ4eW1T0JSXlxcOHobt2TTpwYJS7e+/o6GgYiwWAT+Lj47vgr0Q5OTnYk68tMjIy+/fv379/LvezrdpSWlqkqNiBwXV394A7d47X19dw2f7Jkwva2iR4VkEUjR07dujQPocPL+1knKKinJ49NYhEUrstlZU1iovzOtkdQig7OyU0NPDs2bMkUvudgu5BZApZhJCEhMSSJUsSEhL27AkwMCgvK4t8/35nff1DS0tSePiuN2/eTJ06FebFAsA/8fHxXXC3zsDAIDMzk9+9iC5LS8v16xds3TqFwejU0HVWVpK2dh/u20tISDk7+926dZibxvHxUSkpl2FSgejasGGDhgbxzJlNnQkSGxvd7rwCjKmpTecn5hYWZm/b5nvt2jW+Tn8CwkaUClk2c3PzefPmbd269fjx4xs2bPDx8aHRaIJOCoDu7+3bt10wIgsrcLXLzc1txoxRhw8v7EyQ7OxPOjod27fTyWnm69c3KyramT35+fOrp0/3XLx4UVxcvBMJAgHbsWNHTU3qrVshPEeIjb1nbT2Km5ZmZkM6OU22tLQ4OHj6uXNH4K7s70YkC1mEUElJyfv37x8+fJicnFxZWSnodADo/lgsVkVFRRcsogQrcHHjjz/+sLBQOno0gMVi8hYhJ6fNzWnbQiSSJk1afuXKDg5tUlJe//PP0vPnz8MD46KOSCSeOXOmoOB5ePhOHk5vbGyoqPilqMjVrHpDw34ZGR946AVTWJj1f+zdZ0BTydoH8BNIgAChCwRFelFEsNJEQQV1EcRGUXcVddW1FxQrAmLvrL2sq4IFe0NUEAQVISBIlyZNqvQWSELeD7kvl4uKySHJnBPm9wljzsxf14Un58w8s3XrjEuXjsFDvPohnBWyeXl5GzdutLa2njHjz717Q27eTNy588KkSe4TJkzw8/P79u0b6IAQJLJyc3MNDQ2FMBHswMWlvXv3Ojoa7dkzm/t1q92VleVTqXq8XmVp6VxUlP6z3WbR0beePfMNCwsT9KZASDhIJNLVq1dVVVuPHl3V2cnbR6a0tHfDh9tw+WYikSQuTqTT0fxLTk+PO3LE88mTG7BNQf9EBB2AW21tbTt37nzzJn3OHO9duw6Ji/9P8vb21g8fnkyYMGPp0jnr16+HK2UhiO8EfRRCFw0NjbKyMiFMJAJWrlwpJyfn5zdjy5brioo81I5sdieb3cnNLpzvLVjgd/367k2brvzvgOwHD06Ulb1++PChjIwMimEhbCIQCH5+fvv27fP1ddu69bKsrDyXF8bHh1tb87DVb8iQMdnZNHPzCTzFi46+FxZ27M6dO3BFQb+FjzuyJSUlv/32m7S01b59L0aOdOhRxSIIIikpPWGC+9GjMZmZTDc3N7jYAIL4Tjg7vRAEIRAIvN776c8WLFhw/fqJs2fdeTqwoKLiC5Wqi25GI6OxdHpzfv5/HwTX1VXu2DFFV7fj8ePHsIoVSdu3b/f3X7tx45S0tHdcXpKR8WHYMCvup+B1vxed3hoYuLCqKub169ewiu3PcFDI1tbWenh4eHr+bWs7p/d3iomJz5272czMy8PDA7aihCD+Sk1NNTMzE85c6urqlZW8HUzdn5mYmDx69Cgt7eqVK9u4XGbw5UualhZvC2S7W7Rob3CwH+frlJRIX1+ngIB1Pj4+8GmYCBs/fnxExIPHj/feunX0lx0zqqu/Kiqqfn/XqRemptYZGR+4fHN+ftqWLdPnz3c4efKkpCRXvZAhUYX1QpbNZi9atGjOnEPcb0oYO/Y3I6NZ27ZtE2gwCOpXOjo62Gy20DahGxgYwGWyPFFQULh9+7arq9m2bQ4JCc9++f6iIp5bFnQ3cKChkhI1JubOwYPzU1P/iY5+7OTkhHo0CC+oVOrTp0+HDCGvXTvx06fYXt7JfeOtLvLyKvX11b88haGlpfHvvzc+eOB79+7lBQsW8DQFJJKwXsg+fPhQTs7cxITbBeMcU6cuiYsr+Pz5s4BSQVB/I8zbsQjswIWWh4fHu3fPysuf+fpOT0uL6eWdhYU8tyzorqGhWkJC6vTpP3ftWhoSEqKhoYF6KAhfxMTEVq5c+eLFnbi4C3v2/F5c/OOfs/Hxvz6Z9nuDBxuVlPz0f3wGo/3x44u+vo4eHuMfPHigo6PD6/iQSMJ6IXvy5Mk5c9AcLrJwYcCePX3q5AxBUBeh7fTigI0LUFNQUDhz5kxIyIns7Gtbtti/e3f/h2eA1dSUKSsPRDF+cXHW2bNrT550nTfPZs2aNdXV1X2ODOGPmpra9evX/f1X37u3Y/duj5yc5O6/y2Ixa2srBgzg+R/Yz5bJ0uktt28f377dXkOj9fXr166uruijQyIH010LUlJS5OWHSUvLobhWS8skK6uqqalJCG0vIUjk0Wi07du3C2062Eq2j/T19S9dulRSUnL+/Hlf370DB1pNnDjfyGgsp00Bk9lBJErwNGBtbXls7N2YmFBjY7Xly5dMnXqSQCBMnTrV0dHR1dVVQoK30SDRYGFhcffu3ezs7CNHjpw7V2JnN9vefi6FosjrNq8uw4ZZ370b5OTkxfklm81OT497+TK4ri7Ly8vr6NE38IgN6HuYLmSfPXs2diz6dVcjRkyOiopycXHhYyQI6p/y8/P19fWFNp2ysnJNzS+Oj4J+SVNTMzAwcM+ePW/fvr19O+TOHW82e4CZmb2srKKamlbv13Z2ssrLC/Lzk1NT3xQUpOjrqzg7O+/b90RBQaHrPbKysp6enhcvXly1qk9njEG4ZmxsfOnSpcbGxtDQ0CNH5rJYCh0d7Q4O81AMpaNjUliY1d7elpb2PikpMinptYOD5a5df8JjDqBeYLqQzc3NnTwZ/VJuLa2hOTnZfMwDQf1TY2OjrKyskDekc5pwiYlhffkT9hEIBFtbW1tbWwRBKisr37x5ExwcXFZWuHPnmNZWCWlpOTKZQqEoct7c3FzPYjGbm+uUlQl6enrDhg0LCFhqZmb2s/8QK1asmDBhwu+//y4nh+bRGSQy5OTkli5dunTp0oKCgmnTpmVlPbx//5SW1hBd3WGDBxtpahpSqdo/61vc1FRXUpJTXPy5pCSnqCh7927H8ePH//HHxMuX/eEtWOiXMF3IVlZWKiioob5cSYn65Us0/+JAUD+VmJg4evRoIU86ePDgkpISLa1f3DiEeKKmpubm5paSkrJ582ZbW9u2trampqbm5ua6ujoEQchkMoVCoVAo3W+79o5EIq1du/bYsWN+fn4CzA3hB5lMHjp06O3btxEEyc7OTktLy8qi3bv3b0FBQWdnZ0vLfz4Pi4sTCQQCkUhSUZGQl5c3MDAwNDR0dJwyaBBiY2Mzbdo0oH8ICE8wXciSSCQWi4EgUuguZzIZ8MMcBPWdkHd6cXAaF8BCVhDS09M3b96MIAiZTCaTyaqqqn0Zzd3d3d7evqKiAh5LCyEI8urVqylTpnC+NjY2NjY25uny9vb2mJgYWMhC3MP0YzsNDY2amnLUl9fUfB04EM22XAiCuqPRaBYWFkKeFLaSFZy6ujpFRUV+jUYgEPz9/QMCAvg1IIRr4eHhfWkqbGFhER8fz8c8kMjDdCE7fPjwz58TUF/++TNNmJ0vIUhUVVZW9vGmHQqwA5eANDY28r2Xy4QJE4qLi7Oysvg7LIQ7LBarqKioLwfGUiiUlpYWeDYnxD1MF7LOzs7x8U9RX56VFWdtbc3HPBDUD5WVlQFpdw8LWQHJyMgYNgz9UQg/s2/fPn9/f74PC+ELX57emJmZpaWl8SUP1B9gupDV1NSkUFoqKwtRXJuY+GLy5FHi4j/eIwlBEJeALJBFEERGRqa5uVn484q89PR0QRSyw4cPl5CQeP/+B93sof4jPDx86lSeD/TqwcrKCv5DgriH6UIWQRB/f//Ll7fyehWT2XHz5t4dO3YIIhJP8vLyQkNDuz9xY7FYJ06cABgJgnhCo9HGjh0LZGoSicRgMIBMLcIEVMgiCLJnzx7Yu6Cfi42NnTBhQh8Hsba2jouL40seqD/AeiE7cuRIKyudhw+DeLrq1KlV27atUFZWFlAqLj169MjExGTHjh1mZmarV69msVgIgjAYjA0bNoANBkHcS0xMHDVqFJCpdXV1CwoKgEwtwrKysoYOHSqIkbW0tExNTZ89eyaIwSHsq66ulpGRkZSU7OM4urq6X7584UskqD/AeiGLIMjevXsrK9+Eh1/m5s1sduelS1tGjFCdNw/NsSL85evrGxQUlJubW1RUlJGR4enpCW8vQfjS2dnZ0tIiKysLZHZOBy4gU4uw1tZWKSmUPQ1/aefOnfv27YM7dfqniIgIBwcHvgylrq5eXo6+ZxHUr+CgkBUTE7t161Zzc3xQ0F/NzfW9vLOqqtjX12XsWNW9e/cKLV4vcnNzZ82ahSAIlUoNDw9va2ubM2dOe3s76FwQxK3Pnz/z2gaSj2AHLr6rrKwUaLdXRUVFZ2fn69evC24KCLPCw8P51f8VLpOFuIeDQhZBEBKJdOHChd9/tzt61On27QOlpf9zk4bNZufkJF68uPnKFa8jR3y8vb1B5exBXV29uLiY87WkpOS9e/cIBMLMmTPBpoIg7oHa6cUBGxfwneAWyHZZv379hQsXWltbBToLhDWdnZ25ubn6+vp8GQ0uk4W4h+mTvXpwd3efPXt2WFjYgwf7CwoKmppICELo7GQpKHSam5uvWTNr/PjDoDP+j2nTpl29erVrfaGEhMTdu3fnz58PNhUEcY9Goy1ZsgTU7Hp6evn5+aBmF0lpaWmCLmSlpKSWLl166tSpLVu2CHQiCFOSk5P5uJh+1KhRWNiuDeECngpZBEGIRKKLi4uLiwvoIFw5fvx4j4UERCLxxo0bBw8eBBUJgniSlpZmamoKanYJCQm4FIe/0tPThXD456JFiyZMmLBkyRLgO24hoeFL460unB1jdDpdcOu5IZGBj6UFOCUhIfH9CTri4uLa2tog4kAQb9rb28XFxYlEkB93ZWRkWlpaAAYQMfn5+fx6+NsLcXFxHx+fAwcOCHoiCDuio6Pt7e35OODo0aOTkpL4OCAkqnB2RxZBkNLS0ocPH8bGxtbU1BAIBAKBoK6u7uDgMH36dD6eHs4vsbGxV69ezcjIaGpqolAoJiYmCxcutLW1BZ0Lgn4tJSXF3NwcbAYDA4O8vDx41jRfdHZ2slgs4RwT4+zsfPbs2aKiIi0tLSFMB4FVW1tLIpGkpaX5OCZnv5eNjQ0fx4REEp7uyGZnZ7u7u//xx8Zv35Tnzz/p5xexe/ernTufu7jsSU1tnTrVc82aNRUVFaBj/te5c+ecnJwQBJk/f76Pj8/8+fMJBIKTk9O5c+dAR4OgXwO704sDduDio8LCQh0dHaFN5+fnt3v3bqFNBwEUGRnJr8ZbXWxsbOB+L4gbuLkje/78+XPnbq5de9zAYET318XExNXVtWbMWD5jxvL4+HB7e+egoH18/z8KnYCAgLCwsHHjxnV/cfHixXPnzl2xYgWoVBDEJRqNBrwQMTQ0TExMBJtBZAihZUF3Y8eOPXToUHJy8ogRI379bgjPwsPD+d4vSE1NDbaShbiBj0LW19c3Le3b8eOviERSL2+zsJhqYmK5e/eCb9++eXp6Ci3ez9TX13/fg9PY2Liurq73C5cvX/79gUb19fWdnZ38zAdBvSooKNDV1QWbwcDA4ObNm2AziIy0tLSRI0cKc8Z9+/Z5e3s/fvxYmJNCQsZmszMzM4cMGcL3kfX19fPz8/X09Pg+MiRKcFDIXrhwITu7cdOmM9y8WVZW4cCBRzt2zNbQ0Oj7ic995Ozs7OHhsXv3bjMzMwqF0tTUlJqa6ufn5+zs3PuF58+f//5FdXV1MTE8LQWBcK2urk5eXp5AIICNoaWl1dWMGeqj9PT0hQsXCnNGQ0NDDQ2NyMjISZMmCXNeSJjS0tIEtJies0wWFrJQ77BeGJWUlJw/f3vlSh4axIqJiW/demnHjh3AG/dcunRJW1t76tSp8vLyYmJi8vLyU6dO1dHRuXjxIthgEPRLiYmJwBfIIggiJiYGzzvll9LS0kGDBgl50t27d+/Zs4fNZgt5Xkhonj9/zsfGW93BYxEgbmC9kN21a9fSpQG9ryj4nry8iqXlglOnTgkoFZcoFMqlS5fq6+tzcnI+fvyYk5NTV1d38eLF73tyQRDWJCQkjB07FnQKBEEQJSWl2tpa0Clwr6Ojg0Ti7RspX1CpVFtb29DQUOFPDQlHVFTU5MmTBTGyqalpenq6IEaGRAmmC9m6urqMjK+mpmi6b0yfvuTevXt8j4QCiUQyMDAYMWKEgYEBkB8kEIQCjUbDSCELD6rli5ycnO+X7AuHj4/PiRMnOjo6gMwOCVRDQwObzZaRkRHE4OLi4mQyuaGhQRCDQyID04Xs06dPbW1d0V1LJJLU1MxSUlL4G6nvmEzm1q1bQaeAoF+orq5WUVEBnQJBYAcuPklLSzMxMQEytaysrKen54ULF4DMDglUVFSUQBdAW1paJiQkCG58SARgupBNSEgwNx+P+vLhw23j4+P5mIcvmEwmPKIWwriSkpLBgweDTvEf8I4sX6SnpwM8bfivv/66ceNGY2MjqACQgISHhwv00GPOfi/BjQ+JAEx3LSgrK1NRGYj6clVVza9fX/ExD69+2CyWxWIJPwkE8QQLRyF0MTAwOHOGq6YlUC/S09P53umTeyQSae3atUePHvX39weVARKEtLQ0gX5AsrS0DAoKEtz4kAjA9B3ZpqYmaWn0+6KkpSlNTU18zMOry5cvNzc3E78DMBIEcQM7C2QRBKFSqZWVlaBT4F5tbS3YQ7zd3d3fvHkDW9yLEgG1j+1OQUGhoaEB3gCCeoHpokpNTa2urnLAAJT9YmprK9TV1fkbiScmJiYeHh7Tp0/v/iKdTodH1EIY9/HjR19fX9Ap/ovNZrPZbOBNbfGrqalJVlYWbAYCgeDn5xcQEHD27FmwSSB+CQ8PF1Djre6GDRuWmZkJcGEMhHGYviOrqalZVvYF9eVlZQVg1/l5eXl938uWSCTu2LEDSB4I4gaLxWpra5OWlgYd5L+oVGpFRQXoFDiWmZkJaqdXd3Z2dsXFxVlZWaCDQPwRGRnp6Ogo6FngMlmod5guZKdOnfru3RPUl8fFhQnh/7FerFu3bvbs2T1eJBKJgYGBQPJAEDeys7OHDh0KOsX/MDQ0hI0L+iItLW3YsGGgUyAIguzfv3/37t2gU0B80Nzc3N7eLicnJ+iJ4LEIUO8wXchaW1unpLxhMhkorq2trZCV7VBWVuZ7KggSbZja6cUBO3D1EdiWBd0NHz5cSkoK3mATAdHR0RMnThStSlugAAAgAElEQVTCRAYGBrBvCdQLTBeyRCLxr78WPHqEZkXppUu+O3fu5HskCBJ5mNrpxQE7cPVRVlYWdu6y79mzB96UFQEvXrwQwgJZBEEIBIKKikpVVZUQ5oLwCNOFLIIgy5YtS0wMrago5OmqT59iJCRqx49H34MWgvqtjIwMLKyn7A7eke2j1tZWMpkMOsV/aGlpmZqaPn36FHQQqE+Sk5NHjBghnLmsrKzg6gLoZ7BeyEpKSl66dGnPnt+bmuq4vKSkJOfGjW2XLl0SaDAIEkltbW0kEklcXBx0kP+hqKhYX18POgVeVVVVqaqqgk7xP3bt2rV//34mkwk6CIRSbm6unp6e0BqJwGWyUC+wXsgiCGJkZHT69H4fH+eiol/vdU1MjDhzZsn169cVFBSEkA2CRExKSorQ7rLwRExMDPaSRCc9PR0jO726KCoqTp8+/dq1a6CDQCgJp/FWlzFjxiQmJgptOghfcFDIIggybty4p09vBAdvvHhxZ1tb8w/fU1NTfvDg0o8fr4WFhenq6go5IQSJBgzu9OLQ0tIqLi4GnQKXMFjIIgiyfv36CxcutLa2gg4CofHq1aspU6YIbToymcxgMDo6OoQ2I4QjmD4QobvBgwc/f/78wYMHhw/P6uiQGzFigqqqJpks29hYW1lZnJwcpapK2rFjq6WlJeikEIRjNBoNm+3hOMtkdXR0QAfBn/T0dAcHB9ApeiKTyX/++efff//t4+MDOgvEm7a2tubmZiUlJWFOOnLkyOTkZAsLC2FOCuECmjuynZ2dFy9eXL9+/cuXLxEECQgIGDdu3KpVqxoaGvgdr6eZM2e+fPny5s2/bWyoFEppe3uSmlrd1KlGz5/fePjwIaxiIaiPCgsLtbW1Qaf4AdhKFrXc3FwDAwPQKX5g0aJFT548qampAR0E4k1MTMyECROEPKm1tTXs2gb9EJpCdsuWLfv27WtpaVmxYsWaNWtevHjh4eGRnJy8du1avuf7ISqVOmfOnNWrV/v4+CxfvtzZ2VleXl44U0OQCKupqVFUVASd4sdgBy502Gw2k8kkErH48E1cXHzLli379+8HHQTijZAXyHLY2NjA/V7QD6H57hYcHPzu3Ts9Pb3c3FxDQ8OSkpJBgwbNmjVLaHtEGAxGWlpaRUVFS0uLgoKChobG0KFD4TnsENRHNBoNmwtkEQTR19fPy8sDnQJ/ioqKsHmLncPFxeXMmTMFBQVwYwOOJCUlHT16VMiTamholJaWCnlSCBfQFLItLS1UKhVBkIEDByIIoqKigiDIgAED2tra+BvuezQaLSgoKCur1MjIXE1NU1patrExv7z8QV5e2rhx5hs2bIDfDSEItYSEBKwdhdBFWloabgxCATuH0/5MQECAv7//1atXQQeBuFJQUKCpqSkmBmCnuLa2dlFRkZaWlvCnhrAMTSFraWm5fv36BQsWXLt2zcjI6NixY+vWrTt16pRAm6h/+/Zt1apVHR0ULy+/QYP0vn9DRgZtyZKNZmbaBw8elJSUFFwSCBJViYmJq1evBp3ipyQkJOh0upSUFOggeJKenm5mZgY6RW/Gjh176NChjx8/jhw5EnQW6NeEdqDX96ysrN6/fw8LWagHNB+qzpw5k56e7uzsTKfTIyMjr169Kisre/DgwcOHD/M9H0d2dvaMGTOcnDbu2nXph1UsgiAmJmOOHn1IpVo7Ozt/+/ZNQEkgSITV1NQIeScyT/T09AoKCkCnwBls9t7qYd++ffDQWrx4+fIlqEIWHosA/RCaO7IGBgbdNw+mp6cXFhYOHjy49/ug8fHxO3fu7PFic3OznJxc79N9/fp17txF+/ff0tDQ/mU2Bwc3VdWBc+fODQsLw86RjBCEfYWFhRhvbmVgYJCbmzt06FDQQfCkpKREU1MTdIpfMDQ01NDQiIiImDx5MugsUG/a29tra2sHDBgAZHYzM7PU1FQgU0NYxoetrCQSiZveLhYWFq9everxYlpa2sWLF3u5islkenp6bt9+lpsqlsPMzGbatJUrVqyAi64giHuYPQqhi6GhYVbWr4/3g7p0dHSIi4vjYiOsn5/f3LlzJ06cCGTxJcSld+/ejR8/HtTsRCKRRCI1NzfLysqCygBhUF+/ZaSlpfn7+/v6+iYkJPAlUA+XLl0aPdrVyIi3fgiTJ8+trSW8e/dOEJEgSCTRaDTM7vTigB24eJWbm2tkZAQ6BVeoVKq9vX1oaCjoIFBvgDTe6s7CwoJGowEMAGEQmkJWQUGhvb0dQZCoqKgxY8YkJCSkpaXZ2to+fvyYv+E6OzvPnQt2c1uJ4toVK/wFt2YXgkRPcnKy0DrooaOjo/PlyxfQKfAEFwtku2zZsuXkyZOcHy4QNsXHx4M9eIiz3wtgAAiD0BSyDQ0NbDYbQZDAwEB/f/9nz549ePDg9OnTAQEB/A0XFxdnamopIYFmkzKVqvXtWwfc9QVB3GAymR0dHRhvCEAikRgMBugUeIKvQpZCoXh6el64cAF0EOjHiouL1dTUxMXFAWawtrb+8OEDwAAQBvVpaUFOTo6rqyvna1dX1+zsbH5E+q8XL15YW6N/imFh4RAVFcXHPBAkqjIzM3FR8cjKyjY1NYFOgRvYbyLbw19//XXjxo3GxkbQQaAfANivoIuiomJtbW1nZyfYGBCmoCxkr1+//u+//xIIBDqdznmlra2N76cgfvnyRVsb/QIvbW1j2KwHgriB/Z1eHJzGBaBT4EZNTQ3nwBq8IJFIa9euPXLkCOgg0A+8ePFi2rRpoFMgQ4YM+fz5M+gUEIagKWSdnJwePXp09+7d4cOHl5WVcV6Mjo7me9vtqqoqJSU11JerqKhXVFTwMQ8EiSrs7/TigIUs95qbm2VkZECn4JmHh0dMTEx5eTnoIND/YDAYlZWVnEM9wYLLZKEe0NxDffr06fcvzpo1a+bMmX3O8z+kpaXp9FYSSQLd5XR6Kx6/j0OQ8GVnZw8ZMgR0il8zNDSEHdG5lJmZKdDTFgWEQCD4+fn5+/ufO3cOdBbov+Li4qytrUGnQBAEsba2Pnr06JIlS0AHgbCCbx37ZGRk+N7ajUqlfvuG/nN5dXWZhoYGH/NAkEhqaWmRkJDARf9O2IGLe/ja6dWdnZ1dSUkJ7BmMKcAbb3UxNjbm+4YcCNf4vKqVv0aNGpWaGqejg/JG0adP79eu9eD+/V+/fn358mVKSkpdXZ2cnNywYcMcHBz09H58Ii4EiYzk5ORRo0aBTsGVQYMGlZSUgE6BD+np6Z6enqBToLR//35fX987d+7wdNXXr1/b29tbW1u7enjJyMhISEjIy8srKysLIGY/EhcX5+/vDzoFgiAIgUDgbPnC8nnakDBhupB1dnZ2d182Y8ZiFNey2ezMzMSxY49x8+bU1FRfX9+YmJgxY8YMHTpUV1e3ubn52bNnu3btGjZsmL+/P8CzTCBI0PCy0wtBEDExMbhhmUs4XVrAMXz4cCkpqXfv3tnY2PzsPSwWKzExMSoqKi0trbCwsLKyQ0FBnUymSElRpKXlxcTEmEwGnd7c0lLX0lLf0lI3aJCMgYGBmZmZg4MDXs6JwIiysjIlJSUSiQQ6yH9YWlrGxcU5OTmBDgJhAqYLWVVVVVVVydzcVAOD4bxeGxFxZ+ZMBy7PZly2bNmmTZtu3brVo48mk8mMiIgIDAy8fPky9s8rhyB0aDTa3LlzQafg1oABA759+4avzfhAtLS0SEtLg06B3p49e/7888/vDzZvaGh48OBBWFjY58912trmJib248Z5urpqEgi/WBvDZHZUVX3Jz09+9OhoRUX+2LHaM2fOnDJlCnbqM8x6+fKlo6Mj6BT/ZW1tHRkZCQtZiAPThSyCIP7+/osWrT11KpynBXx0euvNm0Gxsc+5fP/PGiwTicSpU6diZGEQBAlIaWkpjj6nGRgY5OTkwEK2d9XV1Xj/K9LW1jY1NX38+LGLiwuCIJ2dnU+ePAkJCfn8uX7cOE8npwtubgo8DUgkSmhoGGloGNnYeCAI8u1b8a1bN7y990+aZP7HH39YWFgI5I8hEl68eHHo0CHQKf5r7Nix+/fvB50Cwgqsb+8wNjZ2cbE7f96P+0vYbHZAwJKAgC0UCoXX6a5du9bjlYsXL/I6CAThSFVVFb6WD8IOXNxIT083NTUFnaKvdu3adeDAATqdfv36dWtr6ytX3tvaBu7a9dLe3ktGhrcq9nsqKoNdXbcGBr6jUudt2XJ66tSpb9684UtsEcNisUpKSjD1WVdGRqa9vZ3JZIIOAmEC1gtZBEG2bdvGYBRfv85Vi2wGo2Pv3uWTJo3kfIjnla+vb49XtmzZgmIcCMKLxMREvCyQ5YCNC7iRnp6O3wWyXRQVFbW1tc3NzSMiqlaterlgwUEq1ZDvsxgb26xZc83V9cKRI4+cnJwSExP5PgWuJSQkYPB2tZmZ2adPn0CngDABB4UsgUC4cuWKgkLL9u2elZW9bVjOyfm0bp3T7NkTNm/ezOssiYmJiYmJHR0did3cunULxW1dCMKRhIQEXByF0MXQ0DAnJwd0CqwTgTuy2dnZzs7OTKYBiyXn6PgXmSwn0OlUVAYvXHhs1qwrmzef/uuvv2prawU6HY5gp/FWd/BYBKgL1tfIchAIhN27d8fFxW3f/oeiosHEibNGj7aXkJDk/G5LS+P79+GvXoXKy7OvXz9jYGCAYgpXV1cEQaqqqjhfIAgiJiamqqp64sQJfv0pIAiDEhMTN2zYADoFD1RVVauqqkCnwLrc3FxDQ/7fvBQOFosVGBj49OnHRYtOqKnpKStrPn8e5Oq6VQhTy8urrlp1JSMjetw4V3//NTjaBCk4b9++3b59O+gUPVlbW2/btm3NmjWgg0Dg4aOQ5bCysnr9+vWHDx/CwsJ8fY+xWKzmZgKFgkhKStrZ2Z086d+XR2mlpaUIgqxcufLMmTP8iwxBWFdfXy8vLw86Bc/YbDaXPUn6ITabzWQyiUQ8fXvvkp+fv2TJElPTxT4+uzmv2Nt7+fqOnzTpTwpFSIu5TUzsdu9+fedO4LNnz06dOsX3s35wpKqqSkZGRlJSEnSQnrS0tIqLi0GngDABZ9/pCASClZWVlZWVgMaHVSzUrxQUFOjq6oJOwbNBgwZ9/fp10KBBoINgVHFx8eDBg0GnQOPly5dr1uxeuvSMjs6IrhfFxMRnzNhy//7ehQu56gvOF+LiRDc3v/fvb0+ZMuXq1av6+vpCmxpTXr16NWXKFNApfkxDQ6O0tBR+H4BwsEZWmBYvXhwbG9v1y9jY2KVLlwLMA0EChaOjELrjdOACnQK7cHo47c2bN318ju3YEd69iuUYM2ZGYeGnysoCIUeytnZ3c7v8228LUlJShDw1RoSHh//222+gU/yYlZVVXFwc6BQQeDgrZNlsdlxc3K5duxwdHSdNmmRlNXny5MlOTk6HDx/OyMjo+/gPHz7svvFl7NixDx486PuwEIRNNBoNg/uRfwl24OpdWloa7grZQ4cOXboUsXXrU2npHy90mTdvX2ion3BDIQiCDBxo7OPzaN68teHh4cKfHazOzs6CggIdHR3QQX7M2toaFrIQgq9CNi4ubuLEicePXxk82ObIkSenT0deuRJx6lSEv/9NIlFr48bds2fP7uOPNyKR2NHR0fXLjo4OuA4PEmGfPn0yNzcHnYJnsANX73DXsiAoKOjFi5zlyy+Ii/90tZuBgUV7e0tBwUdhBuOQl1fz8Xm0efOhmJgY4c8O0MePH0ePHg06xU+NHDkyOTkZdAoIPHwUsmw229/fPzAwaPfuawEBF2xtp3a1LEAQRFZWbto0t5Mn7/7+u+/ChStDQkJQT2RnZ+fj49Pe3o4gSEdHh4+Pj729PR/+ABCEPUwmk8ViSUhIgA7CM9iBq3f4WiN76dKlR49SV6y4KCYm3vs7583bd/t2z1bfwiEjo7hly8OVK3f3qy6zz58/x2DjrS4kEklMTKy1tRV0EAgwHBSybDbby8urpUXm6NGb6uq9HS5ibGx2/vyzR4/eHD58GN1cJ06coNFoampqw4YNU1VVTUpKCgoKQjcUBGEcHh9Ac8jJyTU0NIBOgVEMBkNcXBwvj5KeP39+/vzjP/88w01gDQ0jJaWBqakRQgj2PTJZbt26kAUL1n358gVIAOGLiYmxs7MDnaI3Y8aMSUpKAp0CAgwHheyBAwcUFAwWL/bm5s0kkoS///k3b5KfPHmCYi4NDY34+PioqKh9+/ZFRUV9+PCBSqWiGAeCsA+nO704iEQiPKDyh3DUQbagoMDb+8D69TeJRG4fC7i5+YWG7mazOwUa7GcUFTVWrbri5eVFp9OBBBCm2tpaCQkJMpkMOkhv4LEIEIL9QjY7Ozsi4sPy5Tx0YyYQCIGBl/39DzU3N3N/VU1NzfLlyy0tLb28vNTU1FxcXEaMGIGXuxoQhAKNRsPXmV7d6ejoFBYWgk6BRXhpWdDW1rZw4cKVK/+RlJTh/ipFRaqJif27d7cFF6x3VKqhlZV3f+jDHxER4eDgADrFL9jY2MD9XhDWC1k/P78NG/bxWlBKSZHnz19z7BgPTQdXr16dmJg4c+bMwsLCP/74g8eYEIQ/OTk5RkZGoFOgBDtw/QxeCtnt27ePGLFcTU2P1wtdXX3Cwk4yGO2CSMWNUaOmFxcT7969CyqAcISHh0+bNg10il9QUVGpqqpis9mgg0AgYbqQraqq+vaNrq+P5ryuqVPnPn78ivt/369evQoNDfXx8Xn69Onbt28ZDAaKSSEIL5qbm6WlpfH7zAEWsj+Di5YFcXFxiYmV48cvQHEtmUwZN87z1avzfE/FvUWLju/cebyurg5gBoFis9l4+aBraGiYl5cHOgUEEqYL2SdPntjbu6C7lkAgmJiMTkhI4PL9NTU1WlpaCIJQKBQFBYXa2lp080IQLiQlJY0aNQp0CvRgB66fqa6uVlFRAZ2iNwwGY/PmzYsWHUc9gqPjX+/e3WxtBbbhj0SScncP2Lx5M6gAgvbp06fhw4eDTsEVuEwWwnQhm5SUZG6O/jTaESOsedrPeOPGjeDg4ODgYDqdfvfu3eD/hzoABGEWrnd6IQhiYGCQn58POgXmtLS0SEtLg07xC0FBQQYGc+Tl1VCPQCRKTJu25vHjI3xMxStT00mZmY2iukAzPDwcy423uoPHIkA/7T6NBeXl5aqq6JsGqKpqZGZ+4vLNJiYmhw4d4nw9aNCgs2fPdv3WggVonn9BEJbRaDRc/8OWlJRsa2sDnQJzsrKyhg4dCjpFb5qams6dCw0MfNvHcWxsPH19x9fUlCorD+JLMBTmz9/v57fyxYsXoAIITlRUFF42tJmYmPDlXE8IvzBdyLa2tkpJob+7QCZLc98qOT09HfVEEIQ7ZWVleG8tJyUl1dbWhvH2QEKG/d7Ap06dmjJlpbg4qY/jEAgED489d+/uWb4c2GJZNTU9FmtwTEzM+PHjQWUQhIaGBgKBICPDQzcJgMTExCgUSkNDg7z8jw83hkQeppcWUKnU6upy1JdXVZVpaGjwMQ8EiYbKyko1NfQPdjECri74HsZ3erW0tFy+fN/Wdh5fRjMxsaupKSktzeTLaOjMnLnt4MGDAAMIQmRk5OTJk0Gn4IGFhcWHDx9Ap4CAwfQdWR0dnaKiXA0NLXSXFxbmjBmjy9MlTCbz9u3bycnJ3XvQnjt3Dl0ACMImvC+Q5eA0LsD4DUghy8zMNDFB0+ZFOEJCQsaPX9D327Fd5s3bf/u276ZNwDphqanp1tdT8NLyjEvh4eFr164FnYIH1tbW7969mzJlCuggEBiYviM7ffr0qCg0B3RxvHv30tHRkadLFi9evGfPHhKJNKgb1AEgCJtwfRRCF9iB63vNzc1YfiJ869Yte3svPg6orW0mIUHOzn7HxzF5NWXKX//88w/AAHyXkZGBr7rc0tIyPj4edAoIGEzfkR05cmRGxrr2drqkpBSv15aVFSkrS8nKyvJ01cOHD/Py8lRVVXmdDoJwJDExUQQ6BxkaGt67dw90CgypqalRVlYGneKnsrOzGQx1MlmOv8N6eOw5dWqRn18UqKbIQ4aM37lz66FDTCIR0z9PuZSRkYHlm/o/RKFQmpubWSyWuLg46CwQAJi+I0sgEDZu/Ouffw6juPbo0a3+/v68XkWlUuEZIZBoY7PZjY2NFAoFdJC+0tHRKSoqAp0CQzD+gDskJGTChIV8H3bAAG0dnRGJiY/5PjKXCATC8OEOERERoALwV3h4OB6f0ZuamsId2/0WpgtZBEE8PT2zsmIzMz/ydNXz56GamvLc93NO/38bNmyYP3/+q1ev0rvhPTUEYVdeXp6BgQHoFHwgLi4OT+DrDuOFbExMjKnpJEGMPHv2jvv397FYTEEMzg0Li1lPnqBfBYcpkZGRDg4OoFPwDB6L0J9h/VGImJjYtWvXpk2bdehQsKYmVzu3kpLePnt24dmzZ9zP0mOH5u+//979lxUVFdwPBUEYJxo7vTjk5eXr6+sVFBRAB8GE9PT0VatWgU7xYxUVFXS6kri4QH7iUCgqY8bMiI7+d9KkpYIY/5e0tMwePUoFMjV/NTc3MxgMOTk+L/8QAmtraz8/v7/++gt0EAgArN+RRRBEXV395s1/du2a9+FD5C/ffPfupStX/G7duiUpKcn9FBW96kN2CMIc0djpxQGPWe/u8+fPRkZGoFP8WHR0tImJneDGnz59Q0TExfb2FsFN0QsCgdDZqSECC12ioqImTpwIOgUaenp6BQUFoFNAYOCgkEUQxNjY+OnTp8+endu8eX5x8Y87R6amJixdOuXbt/Rnz55h/KhxCAIoNTXVzMwMdAr+gI0LurDZbAaDQSLxrbMVf8XExAwZIsBTAyQkyJMmLX327KTgpujd0KETYmJiQM3OLzg6mfZ7ampq5eXoG89D+IX1pQVdVFRU7ty5Q6PRgoL8cnJKjY3NqVRNaWnZhoba8vLinJw0Kyvza9fO6ury1ji2y5s3b4hEoo2NDYIgJSUlS5cuTU1NtbCwuHDhAmxiAImMjo4ONpuN2XKHVwYGBiJQPfBFaWmppqYm6BQ/lZWVZWfH7aYFdCZOXOzrO97BYRmFAuBGhq7uqE+f7vRYloY7KSkp5ubmoFOgZG1tHRcXN2vWLNBBIGHDxx3ZLmPGjLl+/frbty/Xrft9/HjjIUMUp04dtWPHKhot5u+//0ZdxSII4uPj09DQwPl62bJlYmJiQUFBTU1NItClCIK6pKWlcb8JEvsMDQ1zc3NBp8AEjB9OW1HBEBMTbGskMTHxGTO23Lu3V6Cz/IyGhtHnz5+BTM0vOTk5hoaGoLqY9R2nkAWdAgIAN3dkuyORSCNHjuTvmJmZmVZWVgiC1NbWRkREFBcXU6nUESNGiNgh2lA/l5CQIDILZBEEGThwYFlZGegUmIDlw2m/ffsmJyeM51pjxswICztZWZmvpqYnhOm6k5FR6LoVglPPnz/H77oCBEFGjRq1c+dO0CkgAHBZyJaXl797966ioqKlpUVBQUFDQ2P8+PHy8vJ9GZPNZnN6KdNoNG1tbSqViiDIwIEDa2tr+RMagjCARqNt27YNdAq+IRAInZ2doFNgQnp6+ty5c0Gn+LH8/Hx1df0eLzKZHVevbkxOfl5XV06lGnh47Bk92oXzW21tTefO/ZmU9ERGRnH27J2Ojis4r4eFnYyK+rekJH3ixCXLlv335PDur8+btz801G/Nmuv8Gr+XcXqorRXv7OwUE8PZc84uERER165dA50CPc4ObzqdLiXF8wlKEK7h6X85NpsdGhrq6Oi4ZMmazMxySclBmpqjWCzF+PjPM2fOc3V17ctqOXNz83PnztHp9MuXL3e1gy4oKOBUtBAkGvLz8/X1e5YUuKamplZZWQk6BXhFRUXa2tqgU/xYXV0dhaLU40UGox1BCBs23D5zpnDKlJXHjrlVVPynAcXVqxsbG6vOnClcv/7m9eubs7JiOa8rKQ1ydw+wtnbvMVT31w0MLNrbWwsKkvg1fi/j9EAmyzU1NaH/awKqtbW1tbVVUVERdJA+GTVq1MePvHWdh0QAbu7I5ubmenl5jRxpd/LkfRmZngfPLlvmXVVVfvjwzmPHjv3zzz9KSj2/af7S4cOHp0+f7uPjM3DgwK6+yjdv3rSzs+t7eAjCgsbGRhkZGfyugfshzjJZNTU10EFAYjKZBAIBs/9lm5qapKR6niRHJlOWLPmb87WDw/InT44WFHxUV9dnsRhv397cvj1MTm6AnNwAa2v36OirQ4bYIghiaTkbQZBPn170OPugx+vz5u37998N27eH8WX8n+X8/o9JJlOampr6+GwQlJiYmAkTJoBO0VecYxGsra1BB4GECh93ZGNjY93dfw8IuOjtHfh9Fcuhqko9fPiym9tqJyen/Pwft+jqhaWlZWlpaVZWVl5e3uDBgzkvLlmy5MiRI32KDkGYkZSUNHr0aNAp+Ax24EIwf1pbc3Mzmdzbkcj19RVVVYVaWqYIglRVFba3t+jo/GfvvI6OeWlpBk/TaWgYKSsPSk19xffxu4/zPU4hy1NU7AgPD582bRroFH1lY2MD93v1QzgoZD9//uztvePq1ef6+kN++eZx4ybv33914cKF9fX1vE4kJSVlbGzcfXmNjo6OsrIyr+NAEDYlJiaOGjUKdAo+09fXh2ciZGRkmJiYgE7xU62trZKS0j/7XQaj/cQJTweHZQMHDkEQhE5vRhCk6w6utLR8WxvP1eGcObvu3Qtkszv5OH6Pcb4nKSnT2trKa1SMSEpK4vsWauFTU1ODZxj1Q1gvZNvb2//888/jx6/Jy3O7dkdX13Ddun3Lli0TaDAIwp34+HhOaw5RYmSE+7ZHfYfxrmpkMrm9/ccVHovFOHbMTU5ugJfXf84ykJKSRRCETv9Pcdna2tD73dwfUlbWHDVqenj4aX6N//0432tvb5WW/mm9jmX5+flaWj5plFQAACAASURBVFqc7c54p6urC4/46m+wXsiePHnS2XnhoEHaPF1lYTFeVpb6/PlzwYSCIFyqqKgQvdM9VFRUampqQKcADONNZCkUCuc+aA8sFvP4cQ8EYa9bF9LVZVZVVVtSUrqoKJXzy8LCT4MGobnZ7OS04f370IMHZ/R9/B/m/B6d3kSh8FxzY8GLFy9w3XirO84yWdApIKHCdCHLZDJv3rw3e/YfKK5dtWrb8ePH+R4JgnCqrKxMQ0MDdAqBgE24qqqqsPwRhUKhfP/4vrOTFRS0oKWlbs2a652dLAaD3tnJQhBEXJxkY+N5505AS0tdTs6H9+9D7ewWci5hsZict3He37Ul64evEwgEEkmyoOBjH8f/Wc7vtbY24rSQffnypcgUsvBYhH4I010L3rx5Y2vrQCSiOU5zwAB1AkG6oqJCXV2dpwufPXt2586dxsbG+/fvJyQk1NfXOzo6oggAQZiSkJAwZswY0CkEQlNTs6SkREtLC3QQMFpbW8lkMugUvZGXl29pqevxYk1Nyfv3txEEWbhQgfPKokXHnZzWc744d27p8uWDpKXlFyw4yGkpgCBIaKjf/fv/ObgrMvKSq6vP/PkHfvZ6TU1JWlpk38fvJWcPdHqTrOyP9yJjWXt7e0NDg4oKgHN9BcHU1DQ9PR10CkioMF3IRkZGjh+Pfh+lra1jVFSUp6cn95ccP3783Llzq1ev5tzNlZGRWbt2LSxkIRFAo9FE9V+ygYFBbm5uvy1ks7Kyhg4dCjpFbwwMDMrLe54kPGCA9p077B++n0ymbNhw+/vXPT0DPT0DuXydM35TU82BA85+fq9JpP/u4uVp/F5y9qCoyMTjMtPY2FhbW1vQKfhGXFxcSkqqsbFRTk4OdBZISDC9tKCoqEhLC/1Jg9ra+oWFhTxdcuLEiVevXq1Zs0ZCQgJBEGNjY7iPBBINSUlJoteygMPQ0LA/d+BKT0/H8gJZBEFUVFSamr4BmZpCUZ44cfGjR4cEPVFLSz1OO8iGh4eLzLoCDktLy4SEBNApIOHBdCFbXV2trDwA9eUqKqpVVVU8XdLa2tp9qRn2n9lBEDc6OztbWlrw+NyTG5wzEUCnAAb7hSyCIKqqYj9bWipoEycuyciILi8X7Eed8vJcIyMjgU4hIAkJCRYWFqBT8BPc79XfYLqQlZOTa2pqRH15UxPPDxcmTJiwe/duFouFIAibzfbz85s8eTLqABCEETk5OTj9KcuNfn4mQkZGBvYLWQMDA0GXkj9DIBC8vIL+/XejQGcpLk7DcivfnykqKtLQ0MDjioheWFpaxsfHg04BCQ+mC1kqlVpZWYb68oqKUl63af/9998xMTFKSkqFhYVUKvXDhw9Hjx5FHQCCMEKEd3ohCCIrK9vc/IPuTv1EUxMO9hjZ29unpb0GNfvgwcM0NAw/fLgruCnS0iInTZokuPEFRJQab3VRUFBobGzs551M+hVMF7I2Njbv3kWivvzdu9fjxo3j6RIqlfr+/fuYmJjQ0NDw8PC3b98OGIB+bQMEYQSNRhs7dizoFAJEIpEYDAboFADU1NQoKnJ7WAxAdnZ2GRnRAAO4ufk/fHiwtbVBEIOz2WwW60vX2eY4IkqNt7obOnRoZmYm6BSQkGC6kJ0yZcrr18/QXctkMoqLM1E86yEQCGZmZi4uLubm5gQCAd3sEIQpaWlppqY/PiBeNPTb43wyMjJw8V+WSqUSiRVsNlfb/wWBTKa4uvrcueMviMHLy3OGDPn1CepYw2Awqquree1QiQtwmWy/gulCVlFRUU9vYGLiOxTX3rp1efbs2bxetXjx4tjY2K5fxsbGLl26FMXsEIQd7e3tYmJiRCKme+31EacDF+gUAOBipxeHhYVFVlbsr98nMJaWcyorC758Seb7yPHx96dPn873YQXt/fv31tbWoFMIBDwWoV/BdCGLIMiePXuOHNnFZPL20LC29tvTp9dWr17N63QPHz7s/gR27NixDx484HUQCMKUT58+mZubg04hWP22AxeOCtnFixdHRV0Bm2HhwqP//ruezebn6kk2m52Y+ASPhazoNd7q0m8/2fZPWC9kNTU1N21atXXrMu4v6ehoX7PG88yZM5KSkrxORyQSOzo6ug3VAVcXQHgn2ju9OPptB67Pnz8bGxuDTsGVoUOHIkghnQ5yW56amp6p6eTIyMt8HDM394ODw0gSCc0JlGDFxcXZ2NiATiEQBAJBWVm5uroadBBIGLBeyCIIMnv27CFDBu/cuZKb+7KNjfUrVsxZuXIxultQdnZ2Pj4+7e3tCIJ0dHT4+PjY29ujGAeCsINGo4lYn8jv6erq5ufng04BQEdHB45KqFmzZn34cA9sBldXn+jofxsb+VbiREX9O3/+fH6NJjRlZWXKysoivOLIysoKri7oJ3BQyCII4u/v7+Bg9ccf0zIyelveFB0d7uU13dd3M0/H0nZ34sQJGo2mpqY2bNgwVVXVpKSkoKAgdENBEEYUFhbq6uqCTiFYkpKSnM+f/UppaemgQYNAp+DBkiVLXr06D+pkBA4iUWLevH0hIVv5Mlp1dRGB8MXKyoovowmTSDbe6g4uk+0/8FHIIgjy+++/h4RcDgk5unKl26NHN6urKzivs1isr1+LQkLO//HH1NTUiJcvn4wfPx71LBoaGvHx8VFRUfv27YuKivrw4QOVSuXTnwCCAKivr6dQKKBTCIO0tHRLSwvoFEKFowWyHNLS0osWOQu0nys3hg6d0NFB50s7sCdPjm7dyp+aWMhevHgxbdo00CkEaMyYMYmJiaBTQMKAp8cKWlpawcHBpaWlDx8+PHRoXU1NDYFAIBAI6urqDg4ODx7c5Es/RTExsREjRowYMaLvQ0EQcImJiaNHjwadQhgMDAzy8vLMzMxABxGetLQ0fBWyCIKsWLHC1naWlZUb2O0HixYdO3Jktp9flLg4+oUZDQ2VHR2ZEyfi76kdk8n8+vUrvm7n84pMJjMYjI6ODgkJCdBZIMHCUyHLMWjQoNWrV6PoSNC74ODgn/3WggUL+DsXBAlNQkKCaB+F0IVzUG2/KmTT09NRNBkES1FRccGCKVFR/0ycuARgDHl5NWtr92fPTri4bEY9SHDw1oCA3XxMJTQJCQmWlpagUwjciBEjUlJS+sk3wP4Mf4WsgBw4cOBnvwULWQi/aDTasmU8NP3AL0NDw6SkJNAphOrLly/a2tqgU/DM29vbwcFh1ChneXlVgDGmTl3l7z/JymrugAHaKC5PT3+tr0+0tbXldy5hEOHGW91xjkWAhazIw1khy2Qyw8LCHjx4UFBQgCAkAoHAYrHExTvNzc1nzZrVl9Wx6enpfMwJQRhRXV2toqICOoUwGBoa3rp1C3QK4WGxWGJiYmJiuNnn0IVIJO7atWvv3u1//XUJYAwCQez33w9fu+a9aRPPa3ZZLEZoqF9U1B1BBBOCt2/f7ty5E3QKgRs3btyGDRvWr18POggkWHj6Jnj79u2JEyfSaJkrVmy7d+/NvXsRd+++evDg9Z07UdOnL7hz56mjo2P3c7n6ws7Oji/jQBBApaWlmpqaoFMIiZaWVlFREegUwpOXl6evrw86BUoTJ07U1SUkJDwEG0NPb7ScnGpi4hNeL7xxY8eWLYvV1NQEkUrQqqqq5OTk+sPKUQ0NjeLiYtApIIHDxx1ZBoOxatUqMlkpOPi5tLRMj98lEAjm5qPNzUdXV1fu2LE+Pj7e29u7jzO+efOmjyNAEHD94SiELmJiYiwWyL5OQoa7lgU9nDp1ytHRcdCgIRoaRgBjLFhwIDBwiqnpREnJnj9ZfiY+/r6qat2iRYsEmUuAXr586ejoCDqFkGhraxcXFw8ePBh0EEiAcHBHlsViubu7Dx9us2vXge+r2O4GDFA7f/5GaWkNTvuhQBB/0Wi0frU+TFFRsba2FnQKIcFjy4LuJCUlz549e/HiSiaz49fvFhgyWW7KlFX37u3l8v3fvhXHxR07fvy4QFMJVHh4uGg33uqOs0wWdApIsHBQyG7cuHHsWHsPj4XcvJlAIOzcuf/r15rLl/t0COHZs2f7cjkEYcHHjx9HjhwJOoXw9KuDajMyMnBdyCIIMnTo0J07l50+7cVmdwKMMX78gi9fkr9+zfrlO1ta6k6enH/hwgVZWVkhBBOEzs7OwsJCHR0d0EGEBB6L0B9gvZCNj48vLq5cunQNT1cdPHj6woUrfTlnecWKFaivhSAs6OzsbGtrk5aWBh1EeDgduECnEJLKykp1dXXQKfrK3d39998nXLjwF9gYixef/OefdWw2u5f3tLe3HD4869q1Y0OHDhVaML7rP42lOczNzT99+gQ6BSRYWF8jGxAQEBh4mterJCQkvL199+3bx+sDICaTefv27eTk5Obm5q4Xz507x2sACAIuOzt7yJAhoFMIlaGhYWRkJOgUwtDW1iYpKQk6BX8sW7YsL2/L3bsBc+b4gspApRrq64+JjQ0ZP/7HzRYZjPagoN/9/VfjfdF5P2m81YVIJJJIpObmZvzeRId+CdN3ZIuLiyUkKJqa2iiutbd3/PAhiclk8nTV4sWLg4KCJCUlB3WDYnYIAq5f7fTi6D9LC0TsU8rBgwe1tFouX17d2Qlsu97s2TtfvDjd0lL3/W+1tNQfPOiyYYMb7o6f+F5MTEx/68kzduxYeFataMP0HdlHjx45Ok5HffnYsdaxsbH29vbcX/L+/fusrCwSCf2hhRCEETQabfny5aBTCBWVSi0vLwedQhjwvtOrBwKBcPDgwZMnTx4/7r5mzXUJCbLwM0hIkOfO3X3jxo4//zzT/fWampLjxz3OnNkzceJE4afir5qaGjKZLCUlBTqIUHH2e/W38r1fwfQd2bS0tJEj0e+5HjFiDK/HHCgrK4M9ARyC+CUjI8PExAR0CmFjs9m9r3QUDenp6aampqBT8Nm6des2bnTfs8ehvBzMQmdz86kNDZU5OR+6XklJeXH58uzQ0LMiUMUiCPLq1SsHBwfQKYTNysrqw4cPv34fhFuYLmTLy8vV1KioL1dXH1hWVsbTJbNmzfL09Hzz5k16N6gDQBAobW1tRCJRXFwcdBBh09DQqKioAJ1C4ESgZcEPzZ07Nzw85O7dP8PCTgIJ4OV1IiTEp7OTxWR2XLmyrqDgamRk5PDhw4GE4bv+tkCWQ1lZuba2tj98vu230CwtoNFoqqqqWlpadDp93759z58/RxBk+vTpW7du5e/+AyaT2Zen/CQSicFg8HQJZ3NYj+PB+sPPRUjEpKSkjBgxAnQKADiNC6hU9B+AcaGxsZFCoYBOIRBaWlphYWGrVq06eXLewoXHFBSE2plBWVlz1KjpN25sz8mJ8/Jy9vY+ITLP6Nhsdl5enqGhIeggABgZGX3+/NnY2Bh0EEgg0BSy8+fPv337tpaWlre3d2xs7Nq1axEE+fvvv+vr6/nbJppKpVZWlg8ejLLjXUVFmYaGBo+XwJoVEgX9cKcXB6eQnTBhAuggAlRfX6+goAA6hQDJyMj8+++/NBrN29tdTc1+1qztRKKQzlNtavpWVJT2+fPLp0+filibqpSUFHNzc9ApwOAsk4WFrKhCU8gWFRVx9vLfu3cvISGBc5j7tGnTRo0axd9CVk9PLzc3G3Uhm5OTNWoUD/9w6XT61atXIyIivn37pqKiMmnSpEWLFvW3dfGQaKDRaIGBgaBTAGBoaHjv3j3QKQQL74fTcmnMmDGvXr06duyYn5+9o+NfNjYe4uIC3J3c1tb44sWZvLyH3t7e6urLjh8/HhISIrjphO/58+dTpkwBnQIMa2vr48ePL168GHQQjGpvb8/Pz8/Ly2tqampqampoaEAQRFZWlkKhUCgUbW1tQ0NDGRluz3AWPjRrZLW0tBISEhAEIRAIEhL/+aAsISHR1tbGz2gI4urq+uzZA9SXR0e/5H5he01NjYWFhZ+fn5KS0oQJE5SUlPz9/S0sLGpqalAHgCBQioqKtLW1QacAoD904BKxlgW9kJCQ2Lp1a0LC80GDyvz87F6+PNfa2sD3Wb59K7592/fSJedp0zTfvn07Z86ccePGSUpKRkRE8H0ugKKjo0VjyxoKQ4YMyc7OBp0CW/Ly8s6ePTt79mw7O7sZU6acPnjwy8ePLSUlcgyGrpycrpycCoLQy8rKMjKCz551c3a2s7ObPn36kSNHPn36hLUFx2g+4G7fvv3PP//cv3//2rVr58yZ4+3tTSAQjhw54ubmxt9wJiYmRUWfGxrq5eV5fo6WnZ2hqalOJnPbxsXHx0dDQyMuLq7rJKTjx4/Pnj1769atFy9e5HV2CAKopqZGtB8990JRUbG2thZ0CsHKyMhYtmwZ6BTCIycnt2XLlrVr1968eTMkxK25WcHWdoGZmSOJ1KctGS0t9fHx99+/v21oKL94sdfUqf7dl8MePnzY2dl53LhxovFQrr6+XlxcHMs31QSKQCDIy8vX1tYqKSmBzgJYVlZWcHBwfHy8npqavZXVmR071FRUuLy2sbn5zYcPV0+dSsvONjIzW7BggaWlpUDTcglNIbto0SIlJSU/P7+UlBQ2m/327VsVFZXFixcHBATwPd+6deuOH9/r53eY1wsPHNh15Mg+7t//6NGj2NjY7ud5SktLHzt2zM7ODhayEL4kJiaOHYu+bx3eiYuLs1gsEe7YkJ2d3Q9X+0lJSXl5eXl5eeXn51+7du3s2cNNTdJDhowfNsx+8GBTKSmuzm1qaqrJz09MT3+dm/th4EBJFxeXwMCbPyxulJWVvby8Dh8+vGvXLn7/UQCIjIycPHky6BQgWVpafvjw4bfffgMdBAwmk3njxo1r167pDBiwcM6cwGXLUOxilJOVdZ482XnyZARB0j9/vnrlytatW11cXJYvXw72MxLKJUcuLi4uLi7t7e1fv34lk8nc7BGm0Wjbt2/v8WJzc7O8vHwvV82cOfPSpUuxsa9tbXl4JhISctnYWJen7/WNjY3f/yk0NDQ4i0UgCEcSEhL6cyGrpaVVXFyso4NybT320en0rjVd/ZCenp6/v7+/v39DQ0NMTExs7IO3b/cUF7eRSFJUqgGZLEcmU6Sl5cXExJhMBp3e3NJS19xcV1VVoKjIUFFRGT58+MaNThYWAb/ssbNkyZLJkye7u7uLwE7/8PDw9evXg04BkrW1dVRUVD8sZDs6Oq5evRoSEjLTzu7RqVMy3e7W9cUwI6PDO3YwmczQZ89cHB0dnJ1XrVoFqpVKn9bOS0pK6urqcvlmzsr9Hi+mpaX1fr+TQCAEBwc7OTmpqFwcMoSrZWEREWEvX95/9OgRl8E4jI2Nw8PD3d3du7/4/PnzfnjnA8K7xMTEVatWgU4BDKdxgagWsmVlZQMHDgSdAhPk5eWdnZ2dnZ05v6TT6Xl5eS0tLU1NTfX19Ww2m0QiycrKKigoKCgoaGtrE4m8/bwTExM7efLkxo0bnz59KoD4wsNmszMzM/vh8SjdWVhYHDx4EHQKYXv9+nVgYOD8adNeXr4sIYAjS4lE4rwZMzxdXJ5ERMyYMmXp6tXz5s3j+yy/jtHH69PS0u7fv89isaZPny6gm0BKSkqhoaF//PHHH3+scnae08s7WSzW2bPHMjISbt26xev3rC1btqxYsaKlpWXu3LkUCqWpqenOnTubNm06ffp03+JDkLB9+/atPy8F4xSyorpBu//s9OKVlJQU3/9mTE1NDQ0N7969O2dObz96ME5Uj8/giYyMTFtbG5PJ5LU2wKmqqqpNmzbJiYndDwpSkJMT6FwEAsHFwWGqnd2hc+d+Cw4+ceKEkB9ioOlaoKCg0N7ejiBIVFTUmDFjEhIS0tLSbG1tHz9+zO94/6GpqRkWFpaeHufmNiU6+hWTyezxhra21ocPbzs7j5eXJ4aGhqK4vz1//vy9e/du2rRJTk5OVlZWTk5u06ZNe/fu5fvHCyaTuXXrVv6OCUFdioqKRPVmJJdEu3GBSB5Oi2X+/v4HDx7E9Rqz58+f98MDvb5nbm6empoKOoUwREdHz/ztt1Vz5pzes0fQVWwXCRJp55o1f2/btmLRouDgYOFMyoHmo0lDQwOn+UJgYKC/v7+Pjw+CIJcuXQoICHBxceFzwP9HJpOPHj2al5d35syZY8d2Kympa2npKimpVFaWFxTkMhgt9vb2YWGPVLjef/e9lStXenl5JSUlcfrIjho1ivumB9xjMpkHDx48cOAA30eGIKQfH4XQxcDAQLQL2RkzZoBO0Y9QKBQfHx9/f/9jx46BzoLS69evV6xYAToFeJxjEUaOHAk6iACx2ew9e/Ykv3//9MoVxV43IAmInpbW82vXvAMDo6KiTp8+LZymH326x56Tk3PmzBnO166urkJYS66vr8/5blJTU1NcXFxTU0OlUgcPHsyvJcZkMnncuHF8GQpBkB9+72CxWPwaH4K+R6PRZs6cCToFSNLS0q2traBTCMqXL1+435kA8cWcOXOCg4NxejJWU1MTi8US1QONeWJtbb19+/bVq1eDDiIoDAZjyZIlBqqq98+fB3i0sqSExN8BATcePXJ2dr5z544QekGiLGSvX79OIpEIBAKdTue80tbWJsylJ8rKysrKykKbDp3Lly+7u7v3+K8oMid3Q9iUnJwsiEZ4+CIhIUGn00WjA2h3LBars7NTTAzNkjCoL44ePbp48eKoqCjc/eVHRUX123MQeuD0MwGdQlAaGxvnzp27cPr0edh4YjNvxgy9wYOdnZ1DQkIGDx4s0LnQlJ5OTk6cngDDhw8vKyszMzNDECQ6OprzhRCkpqa+f/++646stra2nZ0dBs8xMjEx8fDwmD59evcX6XT6uXPnQEWCRBuLxWIwGKJXwPFKX1//y5cvQ4YMAR2EzwoKCvT19UGn6I/09PQmT578zz//LF26FHQW3oSHhy9fvhx0CqygUqlfv34Vvb4fdDrdzc1tlZubC9enmQqBxYgRQdu3e3h4PHiA/ohWbqApZH/Yi2TWrFmCfqDZ0dHx999/37hxY9gwc3v7yVOmzFBWVqmoKM/N/bxx4+ayspJ169Z5eHhg55anl5cXZ1dcd0QicceOHUDyQCIvMzNz6NChoFOAx2lcIHqFLGxZAJCPj4+9vf2MGTMGDBgAOgsPPn36NHz4cNApsMLKyiouLg7XPSi+x2AwPDw8Vrm5OWPvzIsRJibn/fzmzp2rpaUluFn49pRERkZGVpars1XQSUpKmjhxorg4OTIy7uzZy25unmPGWOjq6llbj1u4cElw8J2HD1+kpmZNnTq1pKQE9SwJCQlfv35FEKS6unrdunXe3t719fWoR1u3bt3s2bN7vEgkEgMDA1GPCUG9gDu9ODiFLOgU/AdbFgAkISHRtbkZL7Kzs42MjLBzcwc4a2vruLg40Cn4bPXq1b9ZWmKwiuUwNTb2W7kyOjr6+35T/IKP5T53797dsmVbSMj9ZctW/uxIGzk5+V27AvbtO+bm5kGj0dBNtGDBgs7OTgRB1q9f/+XLl69fv8KHMhCO0Gi0/nymVxdR7cCVnp4O78gCNHnyZDqdHh0dDToIt8LDw2Hjre5GjhyZnJwMOgU/XblyRQ5BloE4hoB7E62tdTQ0Tpw4IaDxcdAZ+P379xcuXL537yk3pzIOGWJy+/ZDd3fX0NBbmpqavM5VVVWlqanZ0dHx9OnT/Px8OTk5FIN0Fxsbe/Xq1YyMjKamJgqFYmJisnDhQltb276MCUE/k52dLXrP01HQ1dUtKCgAnYL/ysvLuTkPHBKcY8eOzZkzJyoqiiSAc5L4LiIi4vr166BTYAhnk3pbW5sgemsKX0pKyo1//nl+9SroIL9mqKOjK7BjerB+R7apqcnbe8uVKyHcny2uojLg9OmLS5cu5TS75YmUlFR1dXVMTIyRkZGKigqBQPh+kSv3zp075+TkhCDI/PnzfXx85s+fTyAQnJyc4GYvSBBaW1slJCRwt6taEEgkEoPBAJ2Cz+h0uqSkJOgU/Z26urq7u7vg7i3xUWvr/7F313FRbG8DwIeOJZYOAcmlFDFQQJRSQQQUFFAUO7ETCwVUEFGM67X1GtdARUAQUCnFIBSRbpDu7l123z/2d3kRiY3ZnVk438/9A4aZc57lIpydec7zdHZ3d4uIiCAdCLro6el9//4d6ShggMfjd+/efdvXl1V6ldkz7OEA2l+/n5/frl37RUSoW8hraGjp6Rm+fPnSwcGBqgs3btyop6fX2dlJbliQnJxMzx5hLy+v8PDwQYVp169f7+DgMHJ56ujo6MbGxkEH6VlSA+PBjx8/xnatb6oICAiQH4MgHQhswO12lNi+fbu5ubmDgwMKS+UMFBcXZ2JignQUqENuiwBjwXiknD17drW1taKcHNKBIA/VN296enqio2NtbJbQcO3OnXtv3rxJ7VWnT58ODAx8//79+vXrIQgSFhbu7/hAg+bmZg0NjUEHNTQ0mpqaRr6woaGh6Q9EIpGcvwsAQwI7vQbC4XAFBQVIRwEnkCCLEuzs7H5+fgcOHEA6kFGABNkhzZ49ewzs98rNzY0JD1/v6Ih0IKiA6juyUVFR8+db0rbjUlBQSFRUori4mNq+89OnT+//WFtbm4ap+9nY2CxfvvzkyZNTpkwRFBRsa2tLS0vz8PCwsbEZ+ULHoX46T5w4AZ4aAyNITk4eY2Vl6EEuXDB16lSkA4FNRkbGqL86AOaYMWOGpKRkaGgomv+P/PjxgyVSIJhMXFy8rq4O6Sjo5e7ufu7oUVCPggzVC9nY2FhbW9rfcJiZzf/48SNVC9njx4//eZDmall37tzZu3evpaVlf8NMDAazYsUK1u3ZDaBZeXk5nXsTxxI1NbWEhASko4BTRkbGkSNHkI4C+J+zZ89aWFiYmZlhMBikYxlCQUGBkpISuPcxJFVV1YKCAtbtLZKens7W1aXHrBZU6Ifqn/Ly8nIFBdqL6CooUN2Prn2AX79+Xb16tbi4mOYABAUFAINnbQAAIABJREFU79y509zcnJeXl5KSkpeX19TUdPv27bGUtwegRH19vSjD9oSyorFXgaulpUVYWBjpKID/ERIScnV19fb2RjqQoYG8ghGQ02SRjoJ2vr6+R3fsQDoKFEH1HdmGhgZRUTGaLxcTE29oaKDqkkEPYgoLCw8ePEhzAGRcXFxqamp0DgIAI0tOTgYJsgPJy8vT0xsFbZqbm8EqFm1cXFwWLlyYnZ2Nwk1479+/v3v3LtJRoJShoeG1a9dWr16NdCC0KCsra6munoK+HzkEofqOrJiYWFPT4M37lGtsbBATo30dDEGQiooK7NUoCQTC4cOH4R0TAJKSkkArhIHY2dn7+vqQjgI2mZmZYKcXCl2+fHn37t00lHpkqO7u7ra2NnFxcaQDQSltbe3MzEyko6DRP//8s2nFCqSjQBdUL2RlZWUrKsppvry8vGzChAlUXVI9wK9fv27dugV7jhGBQPD19YV3TAD49u0bWMgOIiEhUV9fj3QU8AAlC9AJh8PNmDHj8ePHSAfym/j4+Llz5yIdBXqxs7MLCAi0tLQgHQjVSCRSWFjYQlNTpANBF1SnFpiamkZHv9PVpbE0ZnT0e1/fM1RdIjegJBsGg5k6deo///xD2+wQBA1ZLHYs3SUC0AM8ev4TDofLy8sbG/elMjIyNmzYgHQUwBDc3d3NzMwWLVqEntYDkZGRoIDJyGbNmpWYmLhgwQKkA6FOQkLCDA0NLhbpgMA0qL4ja2ZmFhX1jrZru7u7q6rKJk6kbq8YYYCWlpa4uLgpdGwMvHv3bnt7O+cfaB4QAIZUXFysrKyMdBSoo6amNmb2e4FuCKjFx8d38uTJY8eOIR3I/0tOTgbPZ0ZmaGjIivu9wsLCGNcfi3WhelGFwWD09fXCw0OtrKiu1XflyoVNmzZRePK3b99G+OqMGTOonZ1MW1t7+fLl1tbWAw92d3eDFrUAvBITE8FOrz+pqam9ffsW6SjgAfrTopmlpeXt27cTEhL09fWRjgX69evXhAkTODg4kA4E1fT19S9evIh0FFT78uXLiXXrkI4CdVC9kIUgyM3Nzdradu5cEwEBKkpWFRcXffgQdeJENIXnj/wUpqSkhPKpB1q3bt2ffWU5OTlR9d4dGAOSk5OdnJyQjgJ1cDjcX3/9hXQUMKiqqpKRkUE6CmAkly5dWrVqVUxMDOIrSFB4ixLkFkV9fX2I//+iXGtrKy8E8XBzIx0I6qB9ISsqKurpeXLjxtWPH7+k8Aeura118+Y19+/fo3yfFs1L1ZHt3r37z4OcnJw0d1gAgCH9/PnTx8cH6ShQR0pKqra2FukoYAB2eqGfvLy8tbX19evXdyBd4PPt27f0dFYfPyZPnpyZmamjo4N0IJRKTk7WH0OtCmGE6hxZsvnz59vaLlq+3K61dfQ9hiUlxXZ2VqdPe4HSrcA4QSAQ+vr6uMHb9GGgrTQSDdLT08FCFv327t0bEBBQWVmJYAy9vb0NDQ3S0tIIxsAqWK4tQnZ2thZY2AyFBRayEARt3Lhxx45tVlbmr18HDXcOgUC4devamjWON29eN6W1OEVPT4+Xl5e2traIiIi2tvbp06d7e3tpjRoAmAHcrhvBhAkTKioqkI6CXhkZGZMnT0Y6CmAUnJycPj4+9PfQoceXL1+MjIwQDICFGBoafv36FekoqJCbm6sONvUOhTUWshAELVy4MCrq3Y8fCZaWpufOnUlI+FJeXtbc3FRUVPjxY+zx424LF5qSSD3x8fH0/MbfuXNnYmKiv79/XFzc6dOnQ0JCdu3aBeOrAADYJSUlgZ1ew1FTU8vLy0M6CnoVFhaqqKggHQUwOiMjI25u7qioKKQCAAmylGNEwyOGKigoUPmvEFMvHr/D3V1lzhx+dfUplpav37/vP62to2P5jh0YDQ25WbNu/Ptv//HL9+5NXbiQS0Vl69GjA4e1XreObeJE8n/Y/+6JwDg+BEEPAwNfhodrmpvD9J0YDO05sgOJior6+vr29PRER0e/fx9aXV3d0dGBxWJlZWWXLrU9f96H/uYFnz9/TktLIyfjTpkyZc6cOerq6qDIAIBmycnJ+/fvRzoKlMLhcPn5+WZmZkgHQjsikQhBEOydWQAGOX/+vI2NjZGRES8vL/Nn//r1K9iDQTkJCYnq6mpWycTo6urC8POTP+7p7WVjYwv4+2+FCROCIiMdXV0z3r9XVVSEIGifl1dtfX3J5885hYVWa9dq43BzZs6EIEhORsZr//6A0NA/R7519qyLvT0EQWxsbLCPHxYdfcjbe6au7ukDBxjzjWGphSwZDw+PlZWVlZUVIwYXEBAYmFFHIpFERUUZMREAwCUvL09dXR3pKFBKTU0tICAA6SjoUlRUBIoEsxAxMbF169b5+fm5u7szeeqKigpJSUlQqpxyBgYGCQkJS5YsQToQqgliMH95eZE/3rJy5YXbt1MyMlQVFfEEwtPXr8Pv35cQE5MQE3Oytn7w8iV5obl04UIIgt5++ED4oysTFycn7+/V/WAc/8SFC2cPH/6UnCzGsI4hrPoun0Qi1dTUFBUVNTY2wjislZXV4sWLIyIiUlJSAgMDbWxsdu7cmfEfGCcCAFi0t7fz8fH1v40GBiE390I6CrqAHGiWs2HDhtjYWOb/4L19+9bCwoLJk7I01kqTZfujmidZdV1dSVnZZA0NCIJKyso6Ojt1tbXJX9LV1s6k4OfwhL+/goHBPGfn2KG+G/SM39Pbm5qVVV1X9/T1awOGvWFgsbduTU1NDx48iIiI6O3tlZWVFRAQaGxsrK2tFRERWbJkyYoVK+isGX79+nUIgtYNKDjs7e3t7e1N/ri6upqewQEAdqmpqVNBQZbhCQsLs2JH9YEyMzOnT5+OdBQAFdjZ2f38/Nzc3IKCht2dzAjv3r07d+4cM2dkddOmTTt58iTSUdClp7d3xY4dm52dNVVVIQhq7+yEIEgQgyF/VVhQsK2jY+QRXFevlpaQ4OfjC377duHq1cmhoaWVlSQSydrcnP7xK6qrSSTSm5iYJQsWbHNxoffVDoNlFrIEAsHPzy8sLGz37t2vXr3C/Pd9JKuvr3/x4oWxsfH27dtd6PhmgaUqwFoSEhJmzZqFdBSoxsnJSSAQWPd5a3p6+jrQy4fVTJ8+XUlJ6eXLlyN324ERgUCorKxUUFBgznRjAx8fH5FI7O3tZdHyhXgCwdHVVUJM7LKHB/mIAD8/BEFtHR1CAgIQBLW0tQn+vlj6k9V/VZ4Ou7rGJyU9fPXqy7dvUU+ewDI+Hy8vBEEHNm8OjYqSkZSk+ZWOjDVSC1paWhYvXszJyfnhwwdHR0fMH984cXHxbdu2RUVFffnyxdXVlUAgIBInADBZcnIyWMiOTFFRkUEdT5ijsrJSVlYW6SgAqnl6evr6+jLtgQBKGuSynGnTpqWkpCAdBUVIvz9wJhAIy7dvJ5FIj69c6W8XpSgvz8/Hl5adTf70Z1aWNg5H+RTc3NwRsbHnjx/n4+WFZXwZSUlxUVFGJ7+xwEK2u7vb3t5+z549Bw8eHPm2ioCAwPXr13V0dNavX8+08AAAQZWVlaB56chYugJXT08PFxcX0lEAtBAUFHRzc/P6b8cMo4HCW7RhubYIZH19fav27GlqaXl06VJfX193T09fXx8EQVycnCtsbb0uX25qaUn48eN5WNia/54JEAiE7p6ePiKRfD75fl9HZ+eTkJDKmpqGpqY7z56FRUfraGoaTJsG1/gQBK1zcDh/61Z3T09tfT2jvh0kRKWlpe3cuXPkc9auXRsYGEjVsB4eHufPn6cjLjSSkpKqrKxEOgoARaqrq+3t7ZGOAu0CAwMvXbqEdBQ0+vnzp6urK9JRALSztbX98eMHEyYyMTHp6elhwkRjTHV19bJly5COgiLz58/vzs8n/fpF+vWr+PPnQWu5iydOkL/UmpXlaG3Nz8cnIyl5/cwZ8kHSr1/Hdu4ceL7btm2kX7/asrLmzJwpLCjIz8c3WUNDXVm5MzcXxvFJv3515+dvXL6ci4tLXESEQd8ZtOeNRUdH8/Hx2dvbU3XViRMnLCwsHB0d5eXlGRQYACAuOTkZtEIYlZqaWkxMDNJR0Ag0p2V1/v7+69evj42NZWgl4JqaGiwWy6KJnsgi3yFCOgqKqKmp5RcXT1JXhyBIUU6O9OvXkKcJYjABf//95/HTBw78WclVAIP5+OIF+ePlO3bsXr+enNUK1/gQBPFwc9/29SWRSEe2bx/2tdEH7QvZU6dOPXv2jNqr2NjYTp486eHhcffuXaoufPjw4erVqwceuX379qZNm6gNAACYIDk52djYGOko0E5VVbWgoADpKGiUkZGxaNEipKMAaKeiomJubn7v3r2NGzdSeElFRUV2dnZWVlZWVlZjY2NTU1N7ezsej+fg4BASEhIWFsZisZqamlpaWpqamhMnTmRjYwOFt+ihpKRUUlKiqKiIdCCjwOFwef8tZGH34s0bWSkpg2nTGDE4o6F6IZudna2kpERb143Zs2cfPXq0u7ubqvYqJ06cGLSQPXToEFjIAuj07du3AwzrlTJm8PHxdXV1IR0FjTIyMg4fPox0FABdDh8+bGpqunjxYgkJieHOycnJiYmJiY+P//q1FItVkJKaJCmpKSVlIS0tycHBxc0tQD4Nj+8kEHq6uprS0zOjo9Nqap41Nhbp6oqXlpYyLRl37CGnybLEQjY1Lo4RI9fU11+8cyf66VNGDM4EqF7IhoeHW1tb03y5mZnZx48fFyxYQMnJ3759gyCot7eX/AFZQUGBoKAgzQEAAOOQSKTW1lbw80kJXl7erq4uPj4+pAOhWnNzs7CwMNJRAHTh5ub29PR0c3O7d+/eoC/V1dU9efLkxYsXHR0TcTgLJaWzuroTRxiKi4ufi4ufj09EVFRZU9OGfLC1teLz53mensGnTp2ytbV1cXEBOXVUMTQ0vHfvnrOzM9KBjMLAwOC6vz8jRt7j6XnB3Z0PiabKsED1QjY7O9vOzo7my3V1dbOysihcyJKb1NXW1vZ3q2NnZ5eUlLx06RLNAQAA4xQWFqqqqiIdBWtQVVUtLCxkuWTT1tZWISEhpKMAYDBv3rx79+7FxcWZmJiQj+Tl5Xl7e3/4UDhtmsv8+W94eWl/u9LSUq6uvtDa2h+P70pLe2VuvnHSJMzx48enseZjYubT0dFJS0tDOorRYbHYVjweTyBwwVoV+8WbNzKSkiyaVECG6oVsdXW1lJQUzZfLyMhQXlajvLwcgiBXV9dr167RPCMAME1SUhLY6UUhcgUullvIZmZmav/XChJgdf7+/suWLYuNjS0pKfH09Pz2rcnExG3r1rn0j5ybG6GubglBEBcX39SpK6dOXVlZmbpunY+iYreHhwfo/DcqDg4OXl7e9vZ2AQEBpGMZhZ6e3re0NBgXneSkAnL7A9aF6jqyJBKJnjq6bGxsJBKJqkvAKhZgFaAVAuVwOFx+fj7SUVANlCwYS6Slpe3t7a2srBYt2i4ismfdujdKSjCsYiEIKi6OHzSUrKyus3OAmpqvi8upHTt2NDc3wzLRGDZr1qykpCSkoxjdggUL3sBag4WcVMDPgmlXA6F6ISsrK0tPXYyKiooJEyZQdcn69evj4+P7P42Pj6d8qykAMFN6erqOjg7SUbAGNTU1VlzIZmRkTJ48GekoAHhERUW9evUqLa3Szu6mnNwMuIbt7Gzg5ubn5Bwiu1FCQsPF5VVnp5WurnVAQABcM45JrNIWwdzcPPrTJ3JvAvqNgaQCMlQvZDU0NH7+/Enz5T9//tTU1KTqkuDg4JkzZ/Z/OnPmzKCgIJoDAAAGwePxRCIR9HyikJKSUnFxMdJRUC07O5va32AAChEIhOPHj7u5PVywINzR8UFExCEYB8/Pf6emNtI+EHV1q02boq9eTdy8eTPrlu9gNAMDg8TERKSjGB07O7vxggUxcKy5yUkFQ1Z+ZTmoXsguWbLk1atXNF8eExNjampK1SWcnJy9vb39n/b29jK6RzAA0ADcjqUKJydnf79EFtLV1UVV9UAAhaqqqmxsbHJzVRwdH/LwCMnJzeDnF8/ODoVr/NzcSBxulM60nJw81tb+vb22VlZWrNuumaGwWGxTUxORSEQ6kNGtWrXq3vPn9I8zNpIKyFC9kFVRUamoqKiurqbh2s+fP6uoqFB7y8rExMTNza2npweCoN7eXjc3N2qXwgDABGCnF7WEhIRaWlqQjoIKNTU1MjIySEcB0CU/P9/JyUlT8/yMGev6Dy5ceDY21ru3t4P+8UkkUkNDobi4GiUna2paGxg8WrhwM0vcemQ+LS2tnJwcpKMY3aRJk7rZ2fOKiugZ5MWbN9ISEmMgqYAM1QtZCILc3d1pqPNMIpE8PDw8PDyovfDSpUvJyclSUlKTJk2SlJT8/v37lStXqB0EABgtOTl5YA4MMCqW2++Vnp4OShawtE+fPllabpo797mU1G//H3l5hfX1XWNjvemforLyx4QJVBQlEBaWW7s2bO3aUy/+60oK9GOVNFkIgo4cOXLuxg2aL6+pr7909+6ZgwdhDAlZaF/Impubd3Z2BgYGUnWVl5eXhYWFgoICtdPJysomJibGxsZ6e3vHxsYmJCSAmyIACoEistQiV+BCOgoqgJ1eLC0lJcXF5Yiz83NBwSE6U06b5lJRkVJbm03nLLm5EaPmFQzCzS3g7Bxw/Pi9yMhIOmcfYwwNDb9+/Yp0FBSZOXNmZWvrr4oK2i7f4+l5/vjxsZFUQIb2hSwEQTdu3Pj777/fv39P+fmFhYXUtu5saGjYsmWLvr7+unXrpKSkbG1tp06dChJkARRqbW3l5+cHP5xUweFwLLeQBbW3WFROTo69/S4XlyABAcnhzrG1vRwaupvaApGDFBXFqahQnfzGzY1xcXm1a5f/p0+f6Jl9jGGthzZ+fn7bjx+n4cIxllRAxgILWV5e3uDg4Bs3bvj5+Y28Y6O9vd3V1TUvL+/PToCj2rFjx7dv3+zs7EpKSlavXk1HvADAWCkpKTNmwFa+Z5xgrb9SELjpzrLq6uo2bNjg6HgfgxEf4TRxcZyc3IzU1Mc0T9TV1czBwcXFxU/DtVxcfMuXP161yq2goIDmAMYYNjY2ERGR+vp6pAOhiLa2trqu7vOwMKquGntJBWQssJCFIEhISOjFixf8/Pzm5ubPnz/v6BicJl9fX3/9+nUrKysLCwt/f39O6hu4vX///vnz525ubmFhYZ8+fcLj8TDFDgAwS0xMBDu9qDVhwgR6ilIzGZFIJBAIHBwcSAcCUIdIJK5bt27qVH8xsdHfhJiZuX/9+ndXVxNtcxUURKmqzqPtWgiCMBgJR8eHGzZsADW5+hkYGCQkJCAdBaXc3d3P3bjR0ETFz8/YSyogY42FLARB7Ozs27dvDwkJqaystLe3NzU1Xbly5ZYtWxwcHIyNjTdu3MjHxxcVFbV48WLaxm9oaJg4cSIEQYKCglgstrGxEdbwAQA2oKcXDdjY2OCqIs4EJSUlysrKSEcBUM3Dw4OT00penqJ/nlxcfPPmnXz3jpYHxBAE5eVFqqsvpO1aMjExFWXlQ66urvQMMpawUJosBEFYLPasv/+GQ4coTFBBPKkAlvK3Q6L6ziWysFjsnj179uzZQyKRamtrOzo6sFisqKgoLIM/efKEnZ0dgqDu7u6XL18KCwuTj69atQqW8QEAFjU1NZKSw+beAcORkpKqra1liW8daE7Lij59+hQUlLlypSfll+BwlklJt0tLExQU9Kmai0Qi1dRkSkrS2y9DQ2PR69dvAwICnJyc6BxqDNDT0ztz5gzSUVBh3rx5nz9/vnjnzr5Nm0Y+k9z+IOrJE+YE9qfyqqp2CBolSlqx2EK2Hxsbm5SUFIwDamtrnzt3jvyxnJzc9evX+78EFrIAQ1VVVX39+jUvLy8vL6+0tJStuZkEQQN3cpEgiCgkJCoqqqamJiEhwcfHRyQSyW+6AMqR93uxxEI2IyNj+vTpSEcBUAGPxx85csTO7hW1uzBtbC49e7Zq06YYdnYqMkmqq9NlZKZQGePQrKzOubnNs7CwwGKxsAzIuvj4+Hp7e/F4PAs1TXR3d7e3t9eKi7M0MRnhNGTbH2Tl56fm5r776y8Gjc96C9menp7o6Oj4+Pjq6mryHVlZWdn58+cbGBjQ86c9IyMDxiABYGR4PD48PDw8PDwjI0Oak3OOjs7UiROdLCwmSkkN92Pc2NqaV17+NCqqvbJyrq6umJKSubm5o6OjtPQQ9X2AP5ErcBkZGSEdyOgyMjLWrFmDdBQAFXx9faWl12MwEtReKCwsr6GxKCHhuqHhDsqvyssbvaEXhTg5eS0tvd3c3G7evAnLgCxNV1f358+fLLSblp2d/enTp7a2tgIYjNEweyeQTSooKS/f6O5uZmaGwWAYNAUr3dRpbGx0c3OznD//R1KSzfz5XkeO3Lx0yW3XLmN9/deBgcZz5ly8eLG7u5ueKXbt2sVCud4AK8rMzNy3b5/JtGmpISGus2bFnzkTeOrUHgcHi5kzlWRkRngzJiokpK+lJcjP77N586erV2+uW4etqdlgZ2dnZ/fq1StWbMHKZCxUuKCiokJOTg7pKABKlZeXP3gQN306je895szZl5YW0NpKxWbEwsIYVVVz2qb7k5LS3ISElpSUFLgGZF0s1BahHx8f3+PHjw9duJA11O+32oaGi3fuIFWpoK6hwWXPnps3b/Lz01Jeg0Iss5CNiIhYYmtramgYGxl57NAhQ319eTk5ESxWRVnZdO5c39On4yIjRTCYefPmpaen0zwLGxubnZ2dioqKu7t7dja91aoBYKCvX7/a2dn5HTiwTFX109WrJ9eunaKqSu1jhO+5udPV1SEIkhYVXW1h8cbX928Xl/x370xMTG7evEnurgwMiVVKyfb29rLQk00AgiBfX19z85NsbDT+PWVn57S09AkPp3Sp0d3dQiKReHgEaZtuSBYWZ06fPg3jgCzKyMiIhfZ79ZOUlHz27NkWD4+vf7wbQTCpoLiszG7z5gtXrzK6twtrLGRv37595+bNiKAgy/nzhzuHg4Nj7apVAffv73B1jYmJoW2iy5cvl5eX37hxo7y83MDAYOrUqX5+frRGDQD/k5qaunDhwnve3hecnO4fOWI4aRJt7QyIRGJ7V5fA77+SZMXF3Zydozw88NnZxtOm3b59m0gkwhT4mCIuLt7Q0IB0FKPLzc1VV1dHOgqAUhUVFe/eFSgpzaFnEEVFIw4O7oKCKEpOLiyMhfF2LJmYmEpZGfbbt2/wDstyZGVly8vLkY6CFgoKCq9fv/a8cSMsOrr/4Is3b6TExRFJKviRmbnmyJEHz54xoZs6Cyxkw8LCwkNDnz96REmCxQRZ2dCXL92PHcvMzKRtOg4Ojvnz5//zzz/p6eni4uKHDh2ibRwAgCCoubl5586dx7Zt+2v16tsHDyrLytIzWn55ufowjZd5ubl32NvHXb5clZBgYmKSnJxMz0RjGPpX+aCnF2u5cuWKkdEe+sdZtOj8u3cnCITRs+NgTJAdaO7cA/7+/rAPy3Lk5ORYdC0rIiISHBz88sOHY35+BAIBwaSCm48fH/vrr8DAQBUVFSZMh/aFbG1t7Wkvr4d37lBeG1xIUPDRnTubNm2irWxka2vrw4cPFy5ciMPhODk5Hz58SMMgAABBUFRUlNnMmcYSEm98fVUnTKB/wKScHD0NjRFO4OXmPrFmzT+urh67dh06dAgkzg4iLy9fVlaGdBSjAAtZFtLT0/PixVcczoL+ofj5xWbMWPfhw+jPAKuqfkpLw/+sVlJSKzW1vbq6GvaRWQsrpsn24+XlvX//vry29oJVqza5uTE/qaC5tdVp+/aS1tbXr19LSFC995E2aF/Ienl5nT11SlBAgKqrlJWUHBYvvnPnDrXTLVu2TFpa+tatWzY2NmVlZRERES4uLtQOAgB4PH737t13fHziLl9eNmJVFKokZ2fP1By9cqSKrOwbX99JXFympqZFRUVwzT4GqKmpoX+/V0ZGBqNTygC4BAcHa2nR2IXnT3p6G4qK4hoaCkc4p7Y2W0pKm7bcpFFNm7b60aNHjBiZhbBWW4Qhbd261WLx4qT09C/fvzPzdsaTkBDzNWtWbd7s4+NDQ4NVmqF6Idve3p6Vnm4yh5bco22bNj1+THUbaz09vZycnE+fPrm6uoqLj9QpGwCG097ebm9vL9vT8/TECSFYC46kFxVNprjh02oLiwurVi1ftIjVfynDiCX2ezU2NoqIiCAdBUCRp0+fTp0KW6FxNjZ2G5tLoaG7RzgnNzeCEXkFZFpatqGhoQwanFWQK3AhHQVdamtrQ0JCcnJySMLCJk5OcYyvxZSek7NwzZrvJSVxcXE2NjaMnm4QVC9kw8PDFy2ksQUfLy+vysSJ1FYecHNzUxgmBxEAKFFeXm5hYbHX3NzN2RneuyY9eDwbGxsnxTk2EATN1NR8e/78iZ07AwICYIyEdaG/Aldra6sAlQ+gAKQ0NzdnZ/cICMDZmkdaerK4OC4jI3C4EwoKolRV58E440AcHNxdXarjvGIPJycnJydnZ2cn0oHQbs+ePRcuXBAWFj5w4MCzoKCXHz/Oc3YOjYqisJktVRJ+/LDbvNnn/v3zV69euHBBUBDOYhoUQvVC9vPnz6Zz59J8ucncuZ8/f6bw5A8fPvSfXFZWZmFhISMjs2TJktraWpoDAMabX79+OTg4+Lu4mDFgl2haYaGumhq1V4kICgZ7ez++cuX+/fuwh8Ry0L+QzcrKAgmyrCImBs5irv3mz/eMizvb3d3y55d6e9v7+nr5+BjYgguHs3z79i3jxmcJenp6rFvA4eXLl5KSkgYGBuRP5eTkrl69+jQoKLmkxNjR8ey1a+VVVfTP0tTScv3Ro/krVz58+/bCtWtPnjzR1tamf1jaoHohW1lZqSAvT/PlExUUKN976Obm1tLyv19o/Rx4AAAgAElEQVQcmzdvZmdnv3LlSltb20GEyggDLKeurs7Z2fnutm2ztLQYMX5SdvbMEXd6DQfDy/vq9OnQf/559eoV7FGxFgEBgba2NqSjGAnY6cVCYmNjVVRMYR+Wh0fQ2PhQdLTXn18qKvqgrAz/jAMpK5vExsYydAr0Y939XrW1tf7+/t7e3oOOS0hIeHl5RcXH42bO3O7tvWDVKt/r15NSU6ndE5+Zl3f1wYMlmzY57N3LIyMTFBFx7do1ZYoT3hgE1S1qm5ubscLCNF8ugsU2NzdTeHJWVhb5HUxjY2NUVFRpaamMjMzUqVPn0nFLGBg/mpqali5den3jRi1FRQZNkZyTc4LWtqWcHBxPT5xYeuIEBoOxsIBhhzXr4uLiQnMv9YyMDLDBlFX8+PFj0aJLjBh58mSHHz/+raxMlZXVHXg8Ly9y+vS1jJixn4CA5M+f9X19fZRXChp7DAwMaNgsjgbkpILh2mhxc3Pb29vb29s3NDR8/PjxcXT0fj8/XghSVlDAKSvjlJSEBASEBAWFBQUhCGrv6Ghtb2/r6CgqLc0pKMgvKeno61NXVzcxMfl7/foJcNThgQuqF7ISEhL1DQ3SUjRmINXW1VFe/YFEIpH/3SYnJysqKsrIyEAQNGHChMbGRtpmB8YPEom0YcOGY7a2OoysmVdSXU1PGVpuLq5Hx47ZHDyoqqrKnNp+6KSkpFRUVITajgNZWVlajLmjD8Cru7u7poaPnZ1Rq71Fi/xfvly/eXPswIZhFRU/bGyuMGjGfhIS6kVFRWrUJzKNGWJiYvX19SQSiUHVIRhkUFLBCMTExOzs7Ozs7CAIwuPxxcXFeXl5BQUFbRUVbW1t5KfTAgICgoKCgoKCipqacxcvVlNT4+XlZfhroAmqF7KysrKlZWU0L2TLyssp71euq6t748aNXbt23b17t/+WVVFREXlFCwAj8Pb21peSsmBk/5Lm9nYBussBYgUE7h89unr16vfv3zO08zWakStwoXYh29XVxYdEM0mAWnl5eRISOMaNLyamoqpq/u3bPT29jeQjDQ0FYmIqTFhaSUho5ObmjueFLARB6urq+fn5OBwD/xfDi5xUEBVFUXO4gbi4uHA4HAu90j+hOkd2wYIF4XRknUe8ezd/+Ja2g/j5+Z07d46Pj+/Lly/93byePn1qAl8RUGBMio6OTo6MPLh8OUNn+Z6bOwOOtZeKrOzuBQt27x6pvs/YhuYKXLW1tZKSkkhHAVAkLy9PXJyxb4dMTA5/+/ZPR0cd+dPc3Ah1dUYV3hqIvJBlwkRoxnJpsnv27Dl//vz4vEOB6oWssbFxdFwcbQUjWlpbm1pbZSl+FKuvr19eXp6dnV1QUNBfgWvDhg3nz5+nYXZgnOjp6Tl69Oi1vXsZfZskibJWCJRwNDVtLy6OHtCPe1xBc+ECsNOLhRQUFIiL/3bPsq+vNyRkx7lzKu7u/JcvT8nKet3/pZ6etidPlru7Y7y95RITb/Qf//z58pUrU48e5QoK2vrnOB4e2La26qdPncnH8/LeFhRE0z8+BEEhITt8fBSOHePx8VF49+44ifRb32ZxcbXCwpGaMowHhoaGLLSQJScVGBoaIh0IMlCdWsDDw7Nw0aIHjx+vXUV1xWkfPz9qbzvx8vJq/L4rXElJidp5gXHFx8dni6mpLON7ZyTn5GyCr8r01T17rI8fNzIy4uHhgWtMVqGiooLaP9Lp6elgIcsqGhsbMZjf/uETCD1sbGzOzgFYrEJmZtCTJ45792aIialCEBQWtq+jo/bw4ZLa2px//rGSlNRWUpoDQZCwsNz8+V5paQEjjBMc7Jqa+lhb2767u1VUVIn+8SEI0tFxNDLay88vWleX+/DhEgkJzalTV/Z/FYMRLy9vYMy3jWVoamrm5OQgHQVFaE4qGDNQfUcWgqCdO3devXGjhspirpnZ2Snp6dbW1gyKCgAgCCoqKkqMiFhHa88OqtS3tIjTUcFjEDEhoXVGRhcvXoRrQBbCw8PT3d2NdBRDA81pWUhbWxs392+tK3h4BG1t/5KTmyEgIDlr1hYsVqGiIgWCoL4+/M+fT+fN88BgJJSU5kyZ4pSS8oB8yaRJSzU1bXh5sSOMIyKiGB19qrAwRlXVDJbxIQhSUporJqbCxyciJqbCwyPIyys8KACUV6ljAjY2NiEhIZbY7T2ekwrI0L6QFRQUvHL1qsuGDb29vRReUldfv3nHjrt377LWfkOA5Zw6derUxo1M+DGramiQERODd8wNixZFPHvWXzt5XOHn5+/q6kI6iiEUFBSoqqoiHQVAkfb2dh6eYZsYtbVVNzWVSEtPhiCoqamkt7ejv5CWjIxuTU0mhbO0tVW3tJRpadkGB7uqqS2Acfy3b4+eOiV55ozsjBnrNTV/u+nDycmLzn8gTDZr1iz0t0UIDQ3FYrHjNqmADO0LWQiCDA0NN23dar10aW1d3agnZ2ZnL3FyunTlijwdnRQAYFT5+fkthYWwbMAaFYwJsv042Nn3ODhcusSQKpgop6qqWlBQgHQUg5FIpL6+Pk5OVKd7Af26uro4OYeuRkQg9Dx9umLmzM2SkpoQBPX2tkMQxM39v1UvL69wTw9F9zv7x7Gw8FZTmy8vPwvG8U1Mjuza9d3R8cHHj35lZYmUxDPeoH+/V2Nj49mzZ8+dO4d0IAhjgYUsBEEODg4+587Zr1x57dat4W7NtrS2njh1at/Ro8+eP9fT06N5rjdv3qxdu9be3h6CoKSkpHfv3tE8FDCG+fn5HV65cvTz4JCYnc2IbmFLjIxig4PH4TNEHA6Hwk3ZJSUligzrpgHADoPB4PGdfx7v68M/eeKIwUjY2FwmHyFnIPT2/u8fWnd3ywi3cocch52dc+nSO+SatXCNz8MjKCwsr6vrrKPjlJx8d+CXaNtgPfYYGBgkJCQgHcVIdu7c6efnJyAgMPqpYxprLGQhCJo+fXpMTExXX5+BufmGbduePn+emJxcWFT06cuXuw8eOKxaZbFkiaaOTmRkJD33Yi9evLhv377p06enpqZCEITBYE6cOAHfiwDGiMbGxpIfP2C/SzqclLy8aQyo6cjGxrbG0vLhw4ewj4xy6KzABUoWsBZBQcE/b3wSiYSnT5eTSKTlyx/390oQEVHk4uKvqkojf1pV9VNKapSu9EOOA+P4vyNxcHAP/ByP78RgMNSMMDZhMJjOzk4CgYB0IEN7+fKlhITEOE8qIGOZhSwEQdzc3Pv37//+/fvu/ftburtD3r4999dfUZ8+cfDx+fn7JyQkrFixgs6ExUuXLr1//37nzp3c3NwQBGlogHJ6wBAeP368mlmNXolEYldPDz9jWqosNzMLDAxkxMhohs4KXKBkAWsREBAYtJAlEvuePVvV1dXk5PSIROojELqJxD4Igjg4uHR1V0RHe3V1NZWWJqSlPZ82bc1/lxDIpxGJ5PMJI4wD1/g9PW2fP19pbCzu7GxMT3+ZkvJIW3vJwBfS09MqKDj6Pd3xYMqUKenp6UhHMQRypQJvb2+kA0EFlszH0tHR0dHRYcTInZ2dAwuSd3Z2gi47wJ9evXr15sgR5syVW1am8V9hY9jx8fAo8fGlpaUx6B8UOk2cOLGkpATpKAbLyMhwcXFBOgqAUuLi4lVVv5XTaWkpIxe68vD4X5UAa+uLRkZ7yB8EBm709pbj5RW2svIl18aCICgqyiMm5gz54+TkO8bGbgsXnh1uHLjGZ2Njz82NiI72xOO7xcXVli69rao6b+ALaW+vFWd8SUGWQE6TnTp1KtKBDLZ3795xXqlgIJZcyEIQ1NDQUFpa2tDQICMjo6CgANfbR2Nj45MnT5Lf5ZBIJA8Pj3nz5o16FTCu5OXlyXNzM+gW6Z8Ss7L0fi9vDC/nefOePXs2rhayHBwcfX19SEcxWHl5OdiiykLU1dVjYrIhyLb/iIiI4tmzQ2eX8vAIOjsPLuYKQdCCBacXLDg96OBw48A1Pjc3Zv36iCHHIauryzEwQGkPZyYzNDQ8fvz49u3bkQ7kNyCpYBB4FrKKioqJiYlSUlKwjDaCgoKCa9euJSQkSIuKKk+cKC4qWlVTk19U1IHHm5qa7tixg873kX/99Ze9vb2oqGhPT4+MjIyKikpwcDBcwQNjQ3h4uM3s2UybLjknZ4ut7ejn0cpYV9fLw4Nx46OTqKhoY2OjqKgo0oH8T29vL6hXwFrU1dXr6sbmX4e6ulx1dQOko0AFRUXFX79+IR3Fb0D7gz/R8qvT0nJwu+eqqqoVK1Zwc3NHRkbCEdUQurq6jh8/nvHjxwFX13OHDg36pd/Z1RX69u1iK6tlK1bs2bOH5kxZGRmZL1++pKWl/fr1S0FBYcqUKaAYLTBIbGzsnQ0bmDZdZkmJNiM7zHFycAgTCHV1dRISEoybBW3IabKzZs1COpD/yc/PV2dKKTcALkpKSk1NxUhHwRD19XlqaquRjgItpKWlq6qqZGRkkA7kf0BSwZ9o2ez18ePHjo4OkwG4ubkNDQ1NTEzgDu9/ysrKrKysDCZNevv8+XwTkz9vXfDz8TktWfIxNJTQ0uLo6EhPRSE2NrYpU6bY2trq6uqCVSwwCIFAaCgulsAO7pTDIF09PZwcHBzsjN2UaTJ1alxcHEOnQBs1NTVU7fdKT0/X1qZqpzmAMC4urgkT+vD4Mdg4oL4+f+LEiUhHgRaoqib78uVLcXFxkFQwCC1/ILOysrBY7JcvX5ycnA4fPnz48GEMBrNjx47Dhw/DHh8EQY2NjcuXL//Ly2vZaL3mOTg4Du7YsW7p0uXLl9NWMmP9+vXx8fH9n8bHx2/cuJGGcYCxKi8vT4uJv+J/FhZOZUDhrUH0tbSSk5MZPQuqoG0hC5rTsqLZs2ePvVYCjY1Fc+aogps4/QwNDb9+/Yp0FBD0X1KBj48P0oGgDi0LWUVFxdDQ0PXr11taWnp6ejK0cTmJRFq7du25Y8cmUVyz02rePPsFC47QtKk8ODh45syZ/Z/OnDkzKCiIhnGAsSonJ0eTiQvZpOxshu70ItNSVMzJyWH0LKiCtlKyYCHLiszMzAoLY5GOAmaFhbFmZmZIR4Ei06dP//HjB9JRQBBIKhge7Y8slyxZkpKS0tHRoaury7jmQMHBwbo43OwBi0tKbFi5signh4YSsJycnAM7h/X29oI3psBAeXl56gwrhvWn5JwcJrRdwAoItLS0MHoWVJGVla2qqkI6iv/X0NCAnp1nAIUMDAxKSj4hHQXM8vPfm5ubIx0FinBxcUEQxNAbdpQASQUjoCv3DoPBnDt37tWrVxcuXBAWFh755B8/fsz/w+bNm0d+wHf58uUDNFW+8HJzO3XqFLVXmZiYuLm59fT0QBDU29vr5uZmampKw+zAWJWfn68mJ9f/aS8ev+PSJZUVK/gXLJiyfv3rz5/7v9TW2bnc0xNjYSG3dOmNkJCRjxP6+tiMjQf+t+evvyAIKqmqOv/sGf3jQxCUX14+f98+QUtLGTu7A9euEYnEga+Lq6MDhRWpGIpIJKKkFWd7eztopMSKMBiMvr5MXd3YeZrR1dUkKdkAWiUPMmPGjO/fvyMYAEgqGBkMBV+0tLS0KGgEP2XKlOfPnw86mJWVFRAwRPU7stTU1EmqqkI01YjV1tCorahoa2ujqsTspUuXFi9eLCUlJScnV15erq6uDspvAQPV19dLiYj0f9qDx7OxsQV4eChISgbFxzuePJnx4IHqhAkQBO37++/apqaSgICc0lKrQ4e0lZTm6OgMd5yTg6Pr/XvymJ3d3QoODkuNjZva2oQwGFjGhyBojbe3lqJiiLd3RX39/H371BUUNllb978Q8k3ZcXVTUFZWtrq6Gg2bkbOyssBOLxbl4uLi6/vIwuIM0oHAIy3tuYODA9JRoA55v9dsJlZdHAQkFYyM3t3Q6enpnp6eJ06cSEpKGmUmdnaRPwgJCY1wyZs3bxbNn09zbPPmzo2NpS6BSVZWNjExMTY21tvbOzY2NiEhAQ1/5wD0aG9vFxjQ7E2Qn/+v3btnqKtLiohssbVVkJJKycuDIAhPIDyNivJYt04Ci52jo+NkZvYgMnKE4xAE8XJzk/97k5AgLSo6R0cnOSdHX0sLrvEzS0pWW1jw8/KqycnN19PLLP6tcpAgP39raytTvoVogZ40WdCclnWZm5sXFESRW8WOAWlpz5cuXYp0FKiD7H4vkFQwKloWslgslvzwPTY2Vk9PLykpKT09fc6cOa9fv4Y3uPz8fC0cjubLtdTVafhDxc7OPnXqVFtb26lTp4IEWWAQIpHIPkwxrOrGxpLq6snKyhAElVRXd3R366qqkr+kq6pKXjgOd3yg+xERqy0tIQhKys4emCBL5/iL9PUfvn3b2d2dX14e/f275e8lVAX5+BiX6Y5OampqKFnIgp1erIuTk3PLFtufP58iHQgMiovjzcxUxMTEkA4EdSQlJWtqahCZGiQVUIKW1IKWlhZybtnp06c9PT3d3NwgCLpz546Xl5ctrC2IampqpCQlab5cRkoqLiWFwpP//fff4b60atUqmmMAxokePH6Fp+dmGxtyTYP2ri4IggT/exIkLCDQ1tU1wvF+pTU1H1JT7x0+DEFQYnb2tiVL4Br/vKur2d69GAsLCIJ22Ntb/r6Bkp+Xt7OzE87vCOqpqqqiJHEoOztbk/Fb+gAG2blzp47OQl1dZzY2xtZ7ZrSPH/0iIv5COgqUUlZWLi4uVmJkb5ohHTp06NSpUyCpYGR05cjm5eVdu3aN/PGSJUv27NkDR0j/j4uLC4/H8/Lw0HY5Ho8n7zekxNmzZ4f7EljIAiPDEwiOJ09KYLGXd+0iHyGnH7R1dgphMBAEtbS3C/LxjXC834PIyLlTpkyUkmpqa+vs7hYTEoJlfDyBYL5372oLi32OjnXNzU4eHqcfPjy++v+b93R0d4+335UaGhoouSPb0dEBNnuxLiEhoZUrTbKzw7S0GNhKmtEqK1NnzMCCPgjDmT179qdPn5i8kH358qWwsDAoIjEqGheyjx494uLiYmNj669J0dXVBXuvcFlZ2aqaGkEBAdour6iunjBhAoUnZ2Rk0DYLMK6ws7P3EYkDW20R+vqWe3qSSKTH7u79xxWlpfl5edOKiowmT4Yg6GdhIbnN7HDH+z2IjHRfswaCoPCEBGsDA7jGL6muzikt3b1sGS83t7ykpPO8ec9iYgYuZNs6O0dOWB97REREGhoakI4CGm/Ngcek/fv3T5++WF3dkoODG+lYaEEikSIjj4SHX0U6EPQyNDS8ceOGi4sL02YkJxVERUUxbUbWRcujkEWLFoWEhLx8+VJHR6eyspJ8MC4ubsqUKbDGBuno6CRRnBvwp+QfP2gOiXHtdgGWJiAg0D4gGaCPSFx1+nRTW9uj48f7iMTu3t4+IhGCIC5OzhXm5l737ze1tSVkZT2PjV1jaTnCcbL4tLSapqZlJiYQBAXFx9sbG8M1voKUFFZA4O+gIDyBUNXQ8CwmRkdZeeDrauvspKq+x9jAwcGBeNGxjIwMsNOL1YmKip46tSU21hvpQGj0/fv91auNVFRUkA4EvSZNmpSZmcnMGfft2wcqFVCIlnuoYWFhfx60t7e3s7OjO57f2NjYHNy1axWt1UC+Jief8fen7doPHz7QdiEwtomLi9c2NQn/9yC4rLY2ICYGgiCslRX5yMUdO/Y4OJA/2HjunNyyZcIYjO+WLeQaWCMchyDoQWTkMhMTDC9vR3d3bVPTRCmpkupqWMbn4eIKPnPm0I0bpx484OPhsZg503vz5oGvq6mtbbzdkYUgaOLEiaWlpczPexsILGTHhpUrVz58aNHYWCwqiuSPEw26upqrqu4+egTu/I2EnZ2dn5+/paVl1JL5sAgMDBQTEwOVCigEWzIAI3K85OXlOwiEkrIyRXl5aq99Gxs7XV+fg4MD9qiA8UxDQyO3tLS/J4KitDRpmPc8gvz8AR4elB+HIOjOoUPkD94nJ1vMnAnv+Ma6uok3bgw5FARBfYKCsKcGoR+5cAHiC1mQAzcGsLGxXbp0afHizevWhXNwULo3Aw2CgrZeunSKl5cX6UDQbtasWUlJSfPpKAlKodra2gsXLoCkAsqhfZelp6fnYS8vaq/q7e094+9/7Ngxmue9fv06zdcCY5iGhkZuWRmjZwmKj7efO5fRs/RraG0dnzV30FBKNj8/H0dHkUEAPbS0tE6f3hgefhDpQKgQH++/fPkU0MCSEoaGhl++fGHCRCCpgFpoX8hOmzZNSUPjyu3bVF213c1t686d9Pxt3rp1K83XAmMYDofLLS1l6BS9eHxeWZkmE7cP55aWjs+1lJqa2sgtshmNRCLh8fhxeC98rHJyclJRacrKgrmkOoOUlSURiVGH/nsQBIxMX19/UOOn5ubm8vLynJyc79+/f//+PT8/v6qqis6C3IGBgaKioiCpgCos8Av0zJkzDg4OGH7+DStXjnoykUg8fOqUpIKCs7MzDXMRCISAgIAfP360t7f3H7wx/ANZYLzB4XDZv34xdIq41FSzadMYOsUgH3/+nD2gXe34oaamVlBQgGAApaWloODRGHPt2jVbW1sBAUkFBX2kYxlJfX3+jx97g4KCQAIehfj5+SsrK8+dO5ebm1tUVEQksomIiLKzs2Ox/2taTiAQ2tvbent7W1qa+fi4VVRUJk2aZGJiQnkDapBUQBsWWMiys7M/e/Zs+/bt3w4e9Dl+HDt8qnVpebnroUMmCxYcOHCAtrnWr1+fm5s7b948LBZLa7zAWMbGxiatrl5eVyfHsJJJQfHxGxYtYtDgQ/qQmrrt3DlmzogSGAxm4FtW5gPNacceDAbz6tUrW1tbTs7LsrK6SIcztObm0ufP13z+/FySjpZD40RjY2NAQMD79++bm9v6+iA2Nr49e44pKCgO1+KRDI/HFxbmZ2SkXbr0d35+7oQJ0tbW1kuWLOH7vXD4ICCpgDYssJCFIIiLi+vWrVsBAQGLVq+2MTOzt7bGDSgUQiKRvv/8GRAcnJKd7eHhMWfOHJon+vLlS3Z2NuVtFIBxyNTUNCYlZbWFBSMG7yMSU/Lyru3dy4jBh9SDx3fy8jJnKy4KcXNzd3d3I7XTBTSnHZOEhYUfPnw4d+7yZcvuSkpqIR3OYK2tlU+fOgcFXZX7b9Mq8Ke+vr6wsLB///23u5uwbNmKa9ceYjACz5496uzsVFRUHvVyLi4uDQ0tDQ2tZcuWQxBUX18XEhJobb1ESUl+7dq1RkZGf14CkgpohvYc2YGcnJw+fPigpafnc+OG8dKl85Yunb9smZmdnamDw79hYTaOjtHR0fSsYiEIEhMTY2NjgytgYEyaN29eeEICgwb/mplpOGkSM38IY3/8GPK36jihqqpaXFyM1Oyg9tZYNXHixISEV4mJm/Pz3yEdy28qK1MfPbKLiLg9jbn5Syyku7v75s2bxsbGKSmZZ85cfvIkyN7eEYMRgCBo1izDpKSvNIwpLi6xYcPW4OC327YdePbs1bx584KDg4lEYv8J5KSCETqMAiNgjTuy/Tg5OW1tbW1tGdUJ0N7efsWKFTt27Bi4UQz8pQEGwuFwdRDU3N6OpbXn3AiCPn60o+/NGLUeRkZ6juMaHeQKXJqamojMXlpaqqCggMjUAKPJyMgEBQU5ODj09LRPmmSPdDgQBEHFxfGpqQfj4p4qK49+T3EcIhKJt2/fvnPnn+XLXV69ev9nGoCSkkpJSRE9U+BwGj4+/g0N9TduXPHz8zt+/PjChQshCNq3b5+fnx9IKqANiy1kGe3ixYsQBMXHxw88WF1djVA4AEo5Ojq+jIvbCPcGKRKJ9CUjw2/bNniHHUFLR0dVX5+amhrTZkQbHA6Xk5ODyNR4PJ6DgwM8AhrDJCQkwsLCtm3b9ubNZ0vLswjWlyWRSB8/+rGzfwwNDQUtkYf06dOnw4cP29o6vHv3aYRCImJi4nV1tRISdOUWi4mJHzvm1dq6//TpExcvXly0aJGoqOjs2bPpGXM8Y72FbHl5eXBwcHx8fENDAxsbGxsbm7S09Pz5862trUVEROgcHKxZAUo4ODgst7CAfSGbWlCgo6Iy8h4CeL36+HHZsmVMmw6F1NTUQkNDEZkaVJAdDwQEBB49enTv3j0fn4X29rcR6fvV3l4bFLR15Uo9N7fXzPz1wioIBIK7u/u3b6l//31fWVl15JNnzjRISvq6aNFi+ucVEhI+d+7y27dv1q1bfm5cbreFCystZHNyck6ePEnq6LCzsLh86JC0hAQEQX19feXV1ZFxcSvs7NQmTz527Ji0tDRt43d3dz948CAqKqq+vl5cXNzc3Hzt2rWg3wnwJ1FRUQ0Dg48/f86dMgXGYYPi4+2Y2AeB0Nd3782b979XRhxvlJWVkcqRBQmy48f69ev19fX37NkCQXOMjQ9ycjLpzwqR2JeQcL25+cXt22cNDAyYMylrKS4uXrNmzapVG48e9aHk/FmzDCMiQmFZyJK9ePH0xYs3Hz/GLF269O7du6BiEg1Y5s3ZzZs3t65bd3jt2ufXrq1YvFj6v4cjHBwcEydM2LJyZeTDh4v09GwsLN6/f0/D+A0NDbNmzfLw8BAVFTU2NhYVFfX09Jw1a1ZDQwOsrwMYIw4dOnT+2TN4x4xJSTFn4g6M57Gx1itXjvO3atzc3L29vYhMDRay44qWltbbt2+dneVv3TJNT39JIpEYPWN+/vvbt02NjXujo6PBKnZICQkJy5Y5eXicW7FiNYWXTJ06IzX1O1wBhIQEioiIzp4998gRDxsbx0WLFpUyuOHOmMQaC9kTJ078/Pz5/ePHU0csLGxpYvL+8ePLZ88+ffqU2inc3NxkZWULCwtv3rzp4eFx8+bNwsJCWVnZw4cP0xE4MGbJycmJ4XDfcnPhGjCntFRRWpqLWU2e+ojEm69fgw52EAQJCAjQ2YyHNunp6aD21rjCxsa2du3a1NRwZeW0W6nEKQcAACAASURBVLeMMzICGbScLSiIunNnPgYT9unTs3379oHWcUN6/vz5kSPHg4Pf6ulR0bqCh4enr68Plne/dXW1f/11wcvrf5UKli51un79obOz8/fvsC2UxwkWWMjeunWrtaLi2unTlPyNxwoJhdy5E3D//ocPH6iaJSQk5OLFiwP3DPLz8/v7+79+zRrNBgHm8/Hxcbtxo29ACRV6MLlewZWXLx02bhy35WMHQqq/FzmFifnzAsgSERHx8vJKSXmtppZ565ZxdPSpxka6NsL3a22tjI/3v33bTEgoIj7+0eXLl2VlZWEZeex58ODBP/88evo0uL8vF+WmTJmWlvaD/hiOHt1/+rQfH9//rzqUlFRu336yffuuQTvOgZGhfSFbVlYW8OCB37FjlF/CwcFxx9f32LFjPT09lF/V2toqIyMz6KCsrGxLSwvlgwDjirS0tI2Ly/XgYFhGe5ecvHDWLFiGGlVFff2bnBxXV1fmTIdy5ApcTJ60o6MDlNoZz7BY7IkTJ/LyYnbtmlpcfPjWLdOoKI/Cwlg8vouqcfr68L9+fYmN9bl7d0Fa2pZVq2TT099cuHCB5r0i48Hz58+DgkIfP35Frg5LrZkzDRITv9AZQ0hIIBYroq8/uFKBnJzCixdhbm5HU1JS6Jxi/ED7Ewd3d3ev/fupfd4qLiq6ysrq6tWr+/fvp/ASDQ2NyMhIJyengQcjIiI0NDSomhoYV7Zv3z5v3jz7uXNl6bu1VlpTIyokxM+sdNUD1655enqC/ctkOBwugWEdLoaTlZVFeQd2YKzi5OS0tra2trZua2v7/PlzfHxUXNyZ4mKCqKiKpKSmlJS2gIAkLy+Wh0eQg4OLSOzr6Wnt6mru6mqsqcmsqclqaCiQk+ubPn26q6uxkdEWUVFRpF8QCwgPD79798GTJ0E0t/A0MDA6eHDn9u20918kJxWEhkYN+VUsVuTJkyAnJ9v79+8iVeKataB6IdvU1FRRWDh7xgwart2wfLnxqlWUL2QPHTq0devWjo4OBwcHQUHBtra2Fy9e7N+//++//6ZhdmCc4OLiunbt2ioXl0g/P246OhsHf/q0hFl5BX8HBeFmzwY1C/upqak9evSIyZOCnV7AQIKCgpaWlpaWlhAEEYnEkpKSrKysrKz0xsbGpqam9vZ2ctVhISEhYWFhaWmslZWmlpaliooKyH+lSkZGxsmTXoGB4dzc3DQPIikpVVVVSU8YfyYVDCImJn716p3Vq1e/e/eO/rqiYx6q/w2EhYUtobWjPRcn5xQVldTUVF1dXUrOX7lyZUtLy/79+zds2IDBYDo6OrBY7JkzZ5ydnWkLABgntLW1XXbuPHbnDj2NDN58/Rrg4QFfUMP6npsbWVAQEhLChLlYhYKCQllZGZMnzcjIGPT8BwDI2NnZlZWVlZWVreGuVD3Otba2bty48eHD5yIi9N66VlBQLCv7JS8/kYZrh0sqGERDQ8vT02/16tWvX78GbVNGhupni0lJSXNnzqT58jkzZyYmJlJ+vqura2VlZXx8/L///hsfH19ZWQmSCAFKrFu3rpqT82VcHG2X1zY1cXJwMKLh7Z8T7bpy5fr16yCpYCB2dva+vj4mT5qZmQlSCwCAmbZs2bJ//3E5ORiaQtOcJjuoUsHI5swx0dHR8/f3p2GicQXVf88qKysn0JGxLi8jU1FRQdUlfHx8RkZGS5YsMTIy+rPPMgAM5969ew+/fYug5o1Tv9efP9sy/kF/U1vbUnf3m0+fysnJMXouliMuLl5fX8/MGTs6OjAYDDNnBIDxLDAwUEhIzNISnpvcs2YZJiZ+peHCI0f2jZxUMMjBg8fCw99lZmbSMNf4geqFbFtbmyAdt6kEKS4P6ePjM9yZPT09169fr62tpTkMYDzg4uJ69OiRT2goDZVlQz5/ZnSCbHdv78pTp05cuADyMoeEw+Hy8/OZNl1DQ4OYmBjTpgOAca65udnX9/ypU35wDThpkk5mZhq1V1GYVDAQBwfH1au3d+zYQYSpzuOYhOqFrJSUVE1dHc2XV9fWUliChEAgqKurOzs737p16+PHj6mpqZ8/f75///7GjRuVlJTy8vKEhIRoDgMYJ4SFhZ8/f77nwYOPP39SflVrR0dnd7cUI9P5Wzs6Fh89uuHgwfnz5zNuFpbG5ApcGRkZoBUCADDN8ePH9+07DONTVg4ODm5uno6OdsovIScVnDrlS+1ccnIKBgYm9+7do/bC8QPVC1l5efliOjZhFJWWKihQlA3j7u6ek5Mzd+7csLAwFxeXOXPmODo6Pn36VFNTMzU19eLFi+O8jSdAIWlp6cjISN/IyICYGAoveZOQsIiR3SPLamstDx48dv780qVLGTcLq2PyHdn09HSQIAsAzJGVlZWXV7Ro0WJ4h9XTm/X9ezLl549aqWAEe/YcvH79Vns7FevmcQXVC1lLS8vQqKELrVEiPDZ2wYIFFJ4sJCS0devW169f//r1q62traKi4u3bt/v375eUlKQ5AGAcEhAQeP78+eOUFN8nTyjpPxn08aP93LkMCiYpO3vZiRMX796dy7ApxgZwRxYAxqozZ854ePjAPixV+71CQgKFhbFUJRUMxMfHv3nzdlAMdDioXsgaGhp+SEzEEwg0XFtdV9fLwQES0QDmw2AwISEhvJqalgcPVo64hairp6e6sVGRAT14iESixz//eEdEvPn4cRazGoaxLmlpaWbmwefl5eFwOKZNBwDjVn5+fktLx+TJU2AfeeZMg2/fKNrdS3NSwUBOTquCg0O7uqhr/DZOoHohy8nJuWr9+hv//kvDtScuXDh+/DjsIQEAJdjY2Hbv3n3y0iVHD48RynK9S05eoKcH++yFlZVLjh3jUlV99eqVOH0tx8YPEolEyR10WCbC4/E0dxUCAIByly9f3rXrACNGFhbGNjc3UbIHi56kgn4cHBwODs7Mb93CElC9kIUgaPPmzc/fvy8pL6fqqo+JiY29veBxKoAsQ0PDdwkJyR0dNkeOFAxVCS4oPh7evILu3l6vBw+23bvnc+vWsWPHQL1Yyk2YMIHaan20KSsrozB3HwAAenR2dv78mWFgYMSg8dXVNfPzRylTQ2dSwUCrVq198uQJ/eOMPWj/O8fDw3Pnzh2XPXuaWloovCSvqOjIpUt37txhaGAAQAl+fn5fX1/vGzd2Pny4yc+vqPL/Gxv24vG5paVaioqwTNTd23v11SuT48cnGBq+ffsW7CWiFtP2e4HmtADAHC9fvrS1tWfc+KOmydbX19GfVNCPj49fQUHlJzVVccYJtC9kIQhSV1f38fe3Wb8+u6Bg1JOjPn3a4O7+6NEjLBZL7UTd3d03b950cHAwNTV1cHC4ceNGd3c3TSGjWlNTU1FRUVZW1vf/5OfnFxUV9fT0IB3amDV58uSIiIj1R4/uDwhY6+PzJSODRCJ9TEsznTaN/sEr6+t9nzyZ5+HBpan54cOHDRs2gH6GNGDafq/09HSwkAUAJnjy5MmyZSsYN/6sWYZJSSO1RaC2/cGonJxWPXjwAK7RxgxOpAOgiJGR0ZPAwC1btkxXUzu8bZvAUB1xqmpr3c+f7+XmDg8PFxQUpHaKhoYGMzOz2tpaW1tbbW3tqqoqT0/P69evx8TEsPqOsdra2ri4uISEhIyMjOaaGkEMRlxUFCsoKCQoyMHO3t3T09re3tbRUVFd3cfFJS8vP3ny5Llz5xoYGICiY/AyMDAICgrKzMx8+PDhsdu3O7q79yxbRiQSaUsAqG5sfJecHPjhA5+c3IoVK/ZfvcrJyRr/nNEJh8MFBAQwYaKMjAwnJycmTAQA41ljYyMeTxIXl2DcFKqquMLCYR/jwJhU0M/IyPjUqSMwDjg2sMxfPgUFhYiIiKCgIPvdu4U4OY319eVlZAQwmMbm5tLKytgvX7iEhA4fPqyvr0/b+G5ubrKysl+/fuXn/9+bp4sXLy5duvTw4cO3b9+G73Uwz8+fP//999+fP3+KcnMbzZjhbGysvm6d4GhdMatqazPz8z8EB5/38oL4+RcsWLBixQpQgwxG2travr6+hDNnJk+e/KO7+97p01gCwWjyZM2JE3Hy8hOlpIZb1za2tuaVl+f8+pWck5P965eMpqaFhcXDQ4eEhYWZ/BLGJBwOx5w7sr9+/Zo4cSITJgKA8SwmJsbUdB5Dp2BjYxMWxjY1NYqIiA76EjmpIDSU9vqhQ2JnZ584UTU/P19NTQ3ekVkayyxkyezs7Ozs7Kqqqj5//lxeXd3R2IjFYtVnzdp08CCdf85DQkLi4+P7V7EQBPHz8/v7+5uYmLDWQra1tfXu3buhoaGT5OXXLF3qt20bVZfLSErKSErOmz0bgqBePD4sJmbb6tUkfv61a9fa2NiAZ9ZwSUpKsrCw8PPzgyCotrb206dPP/LyAt6+LS0thSAIam4e+I0mQRBRSEhUVFRNTU1NTW3LihWTJ08G/y/gJSws3NzczOhZCAQCOzs7+H8HAIwWGxu7fPl6Rs+ip6eflPTVwmLRoOOwJxX0MzY2i4mJAQvZgVhsIUsmIyOzbNkyeMdsbW2VkZEZdFBWVraF4k1miKutrf0/9u48Hqq9jwP4GYx9rJEtS9aotFyVUkmRkL2iTQsVKd1oX5TULa3atGhRWskQoUUL0XZbEUJFZSuyrzPm+WPu9bhC48yZOWf4vl/PHxzn9zufelx9nfM7319wcHDK3bvLZs9ODAkRZLu/jyCZ7Dh1quPUqWXl5cfDw/ft2+fu7u7q6gqdg9hHpVIdHByYH8vLyzs6cvCNBMAiAQEBGo3G0RUaubm50EEWAC54+/btzp3DOH2V0aPHPnhwt0Mhy4lFBW3GjzfdvXvL0qVLOTE5j+KBl71+1dLS8urVq/j4+IiIiLt372ZmZrLfAFJPTy8xMbHDwYSEBD09PXamTUlJcXd3NzY2Hjx4sLGxsbu7e0pKCjsTdqqlpSUoKMjZxma0mtqjK1dm29qyX8W2Jy8ru83H59axYyXv30+YMOEeG9utAabk5GQTE041hQHoqKurf/78maOXyMjIgIYSAHBaY2MjmSzMz8/P6QuNHDmqw0a12HYq+JW6+sAvX75waHIexWOF7IsXL+bNm2dhYnIxODg7OflnVtbLxMRjO3dOMDJasWLFx48fUc+8du3aZcuWnT17tqamBkGQmpqas2fPenp6rl27FvWcJ06csLa2RhBkzpw569atmzNnDolEsra2PnHiBOo5f5WSkmJmZkZpanp4+bLtlCmce2pJERNbu2RJzOHDYceOzZ49u6SkhEMX6vXevHljaGjIhR+yoEe40LgANqcFgAvy8/O1tLjx6ENERKSlpZnWbv/RDRtW+/vv4sSigjYkkgAN1Y6nvRXPLC348ePH8uXLKXT6tiVLNDtrJ/4iPX31kiXqgwfv2bNHSEiop/PPmTOnqqrK19d38eLFYmJidXV1UlJSO3funD17NurMAQEB8fHxHW68LVq0aMaMGcuWLUM9bRs6nb5jx47sv/+OOnhQTqbjYnMOkZeVvbh//73UVBtz878OHDA3N+fOdXuT9usKAHFwoZVsRkbG8uXLOXoJAEBOTo62ti53rjV4sGFGxtthw0YiCHLzZpSkpOT48aYcvaKamsbnz5+1tLQ4ehUewht3ZLOzs+3s7FY7OYUGBnZaxSIIYjRkSPTRo2PV1KZPn/6j2w3uu+Ll5VVUVJSSkhIeHp6SklJUVOTl5cVO7MrKyl9XJujp6f38+ZOdaZlKS0ttbGykW1uvHj7MtSq2zZRx426HhR0NCvL396fT6Vy+Oq978ODBlCmcfZ0WoMCFQrasrAx6gADAaR8/fhw48D91XnNzs5+f99Chmv37i44daxgff7PtS7W1NQsXuvTvL6anp3LmzP+fl4aEBJuYDJeRIa9a1cmNp8LCz/37izk4WDK3RWhubl6+fPHixXMuXDjL5vwzZthISJCY/1NR6aQj/sCBWuw8f+59eKCQ/fbt24JZsy4FBIweOvS3J8+cNs1/wYIZM2Y0NDSguFZGRsbz589fvnz54sWLzMxMFDO0N336dBcXl5SUlOrqagaDUV1d/fjx4xkzZkyfPp3NmXNzc21tbbe6u/ssWMDmVKjJSklFnzgh2tg4e/Zs2EyBdTk5OQMGDIAX5ghIS0srj4VdV1Crr68XERHh3PwAAKbKykopKen2R5qbmxCEFBZ2LSPjs7u7l5vbzI8f//mPfcOG1d+/l2Vmfj579srmzWvS0v55j0VJSWXTpgBHx867Pvv5rRg2bASCIKNHj3327Elzc9PTp6l79hzKzMRg/sOHT5WVNZSVNeTnl/76VSkpaUxuh/UaRC9kaTSaq6tryLZt6srKLA4ZN2KEl51dT5/d02g0JyenMWPGhISEJCcnHz9+fPTo0a6uruzcbgwNDVVXV7e0tJSUlOTj45OUlLS0tNTQ0GCzn1daWtr8WbOu79tnPHw4O/Owj0QirVu61NXMzNbWlofaO+ArOjoa1hUQk4iISH19Pefmz8rK0tfX59z8AACmmpoaMTHx9kfExSn79h0ZPvwPOTn5RYuWqqiovnnzCkGQlpaWiIgrGzZs69dPbuzY8U5Osy5f/mfrLDs7p2nTpne6S2hcXDSJRGI2K1BRGfDt25f79+9OmjRl0aKlmMxPJpOFhYWFhYU7XSdJoVCYL/MAJqIXsqGhofZjxw4fNKhHo2ZYWpKqq1NTU1kfcuTIkdevXzP3a3306FFubu6LFy+ePHkSEhLSw8j/R6FQQkNDKysrP3z48OrVqw8fPvz8+fP06dMoNh5r8/r167UrV944dkyN5cqe0+zNzVe5uDg5OdXV1eGdhQfcuXPH0tIS7xSgc8LCwpzbmDozMxNaFgDABbW1teLi4l19tbS0pLDws4HBEARBCgs/19fXDR36T6OuoUOHZWX95mFsfX2dv//6oKDgtiMKCor79//l778Lk/kRBNm5c6u+vqqt7ZTk5Ae/flVcHArZ/yD0y16tra3hp0/fO3sWxdjtK1b47N07bhyrjdyuXLkSFBQ0bNj/286NGDEiKCjowIED3t7eKAK0IZPJWPUuzs3N3bh6dfTJk/2kpX9/NhdNmzhRSFDQ2dk5OjoaxZt2fUdRURGFQunmJyzAl6amZn5+PofKzYyMDLgZDwAXNDY2Cgp2/i9RU1PTokWuCxcu0dUdhCBIbW0tgiDi4v/cXZKQkKyt/U2NuHt3gLOzq5qaRtuRWbPmUigSFIoEJvN7eHj1768gIiIaFxft5DTt4cMXzJq4jZCQEOd+3+ZFhC5knzx5MsbQUBhVYaSmpNT88+ePHz/69evHyvnZ2dnGxsYdDhobG2dlZaG4epuUlJSwsLDMzMyamhoKhWJgYODm5jZ+/HgUU7W2tvr6+l7Zu5doVSyTmbHxl+LipUuXnjt3DjYu6sqNGzdg7wMi09HRycnJ4VAhm56evnXrVk7MDABoT1xcvL6+kyeELS0tbm4z+/WT27MnuO1MBEFqa2uYZWh1dVVb0dmp7Oz3t27FpKa+aX/QysoWq/kRBLGwsGJ+sHr1+rS0lJs3ozoUsnV1dXA3pD1CLy24ffu2Jaqaj8l87NgHDzq5Ld+pmpqa/v37dzioqKjIzg18bPvItrS0BHh5aRF4l3Y3R0d1SckjR47gHYS4bt26ZWtri3cK0CWONi7o/nEnAAAr4uLiv974pNFoCxe6MBiM0NBLbW28VVXVRUREMzLeMT9NT387aFB3v8empiZ//fpl8GB1LS2FvXt3pqQ8MDBQx3D+DgQFBVtbO76oU1tbw84Cxd6H0HdkP3365GFmhnq4nobGu560qLh8+TIf338q+9bWVnb2DEPdR9bPz6+wsLDDwcbGxqG6XGqMh9rWFSume3iMGTNm1KhReGchnO/fv/Px8XW6tB8QhI6ODpVK5cTM5eXlMlxvkwdA3/Tr61B0Ot3DY25l5c/Ll6l0Op1Op5PJZH5+fjKZPGOG6+7dAWFh13Jzc6KirkdExDGH0Gg0Go3GPLmxsVFAQEBAQGD2bDcbG3vmCadOHX32LO3s2SsYzl9fX3frVoyJiamQkFBsLPXOnXhf3w0d/nQ1NdVyckR5SYYICF3IlpWV9ZeVRT1cQU7uDssLAwwMDIKCgjo9jjoA6j6y27Zta2lp6XDw0aNHHepsAuLj4zsXFOSwatXt27fh5lMHsbGxcDuW4DQ0ND59+sSJmTMzMwcPHsyJmQEAHcjKypaV/adx1bdvX27cuIYgSFtn1t27D3p5rWJ+4O3trqurIikpGRCwZ+zYf54D//XXtr17dzI/DgsL/fPPddu37xYREWlroicmJk4mC8rL98dwfgaDcebMiT//9GppadHR0Tt37urIkR3vCpWVlY4aZYjd3xbPI3QhKyoqWt/YKIi242Z9Q4OYmBiLJ2dkZKC7SjeYfWT9/f0NDQ2ZvyC+e/du27Ztv+0j22kJyCsLT+VlZbd4eGzevPnQoUN4ZyGWmJiYU6dO4Z0CdEdAQODX3yExkZGRAYUsANyhp6f34EFa+yOqqurV1Z0/XxUXp5w/f+3X41u2BG7ZEtjNVVavXr969Xps5xcTE09MTO7mogiCfPiQrae3svtz+hRC3+FTVFQsLitDPbyorExJSYnFk8vLy5cuXTpmzBg3N7eioiLUF22PQ31kic9ywoSvOTmvX7/GOwiBVFdX19bW/roOGxCNpKQkJ5oiQyELANfo6enl5X3AOwWnlJf/gA0C2yN0ITty5Mgnb978/rwupL1+PXLkSBZP9vb2/vvvvx0cHD5//jx//nzUF22PE31keUXQ+vWbN2/GOwWBxMfHW1lZ4Z0C/J62tjYn3vfKycn5daERAIATVFRUiou/4Z2CI+h0uoAAbzye5RpCF7LTp0+/yXLbgQ4YDMbfmZmsv3J09+7d69evr1u3Li4u7vHjxxg+XmT2kR0+fLi2tnbf2Zh04IAB2vLyDx8+xDsIUVCpVCcnJ7xTgN/T1tb+8AHjezkMBqOpqanv/OcPAL5IJJKYmHBNTTXeQbD35s3L4Xhv6kk0hC5k5eXlhWRl3+XkoBgbkZhobmvL+rrS8vJyNTU1BEEoFIqUlFRFRQWKi7KCRqOtX7+eQ5MTip+Hx759+/BOQQgNDQ3FxcXq6up4BwG/x4kOXN++fRswYAC2cwIAujF+/PinT3uwuyevePTovhkb3Zx6JUIXsgiCbN++3S8oqLW1tUej6hsbD4eH//nnnz0adfny5fDw8PDw8MbGxsjIyPB/9WiS36LRaHv27MF2TmJSUVCQFxF5w8bikF7j3r175ubmeKcALOFEIZueng4LZAHgpkmTJnW6vyuvS01NnjhxIt4piIXQXQsQBNHT0zO1tt529GjASlbf0WMwGIs3bVrr79+jpajt22+pqKiEhIS0fWnu3Lmsz9Nep81i6fSOzY17Ma+5c0NDQ48ePYp3EJxRqVRfX1+8UwCWqKiofP36Fds5MzIyhgwZ8vvzAAAY+eOPP9as6W0PP+vr61pbm/vCazY9QvQ7sgiCbNiwobC+ft/Zs6yc3NzSstTff4SpaU8bdmZ0DVVqBEGQM2fO1NbWCvwC9YQ8548hQ9JfvGhqasI7CJ5oNBrndj0FmCORSJj/tgktCwDgMkFBwcGDB71716seCUZHR8Im57/igaKKRCKdO3cuICDA1dc3aM2aAQoKXZ35NjvbLyhowfLlc+bM4WbCrhgYGLi4uNjY2LQ/2NjYiG6LWh5lbmJy586d37bO7cUePXoET4J4i4KCQllZGYYNbj59+gQrpAHgsnnz5l29enHo0GF4B8FMVNT1K1cu4p2CcHigkEUQhEQi+fv7P3nyZP7Gjdpyco7m5pNGjxYSFGR+tbq2NjEl5XpiIkNc/HhYmLa2Nr5p2yxcuPDXm5ECAgKbNm3CJQ8uHCwsDkdF9eVClkqlurm54Z0C9ACzcQFWhSydTufj4yP+tnwA9DLjxo1bv349jUbrHQ9Ci4uLREUFYafrX/HS/7vGxsb3799/+vRpfHz8gYgIOp1Oqq9HxMSEhIRMTU23HzhAtKe3Pj4+vx4UEBAIDOxus5BexkBbO4vljYJ7n9bW1pcvXx45cgTvIKAHmIWsiYkJJrPl5eVpaWlhMhUAgHUkEsnZ2fnKlQvz5i3COwsGgoP3rlixAu8URMRLhSyCICQSydjY2NjYGO8goAdUZWQ+f/7cNx+tPnv2bNSoUbyyvTBg0tHRiYuLw2o2WCALAF6WLFliajrZ1XU+r9+U/f697MOHDDOzg3gHISJ42gU4buyIEU+fPsU7BT6oVKqDgwPeKUDPYNuBC3pvAYAXUVFRS0vz2Fgq3kHYdeLE4U77IAGE5+7IMhgM5tKCZ8+e0el0Um0tQqEwlxZYWVkRbWkBYNLX1n7QV1cXPH78+K+//sI7BegZOTm579+/YzVbRkaGp6cnVrMBAHrEx8fH0tLayspWSEgI7ywoff1a+OTJo927A/AOQlC8VMg+efJk48aN2tLSjmZmmwMC/v+yV11dYlqav48PQ1Jy9+7dxHnZCzDpqKufiInBOwUO3r17Z2BgwM/Pj3cQgEZraysmb2iVlpb279+f/XkAACjIysouX75s376dmzbxaiG4dq1PcHAwvDDaFd74e2EwGNu3bz+8ffuFtWtPbd5sOXZsWxWLIIiEmNhMc/PIoKCtM2Z4zZt36dIlHKNyTnl5+Z2UlLZPa+rqXFauFBs8WGXs2BOXL//2uI27O0lTk/k/qWH/tCNpbmnx3rZN09RU1MDA0Nr65r17qOdHEOQClao7ZYqQnp7ulCkv3r1rO64oL19cXIzd3wTPiIqKgnUFPEpVVRWTbREaGhqEhYXZnwcAgNr8+fNfvEgtKPiEdxA0kpJuKyv3HzFiBN5BiIsH7sgyGIyFCxcOlpa+smtX92ca6ujcCg723rOnqKhozZo13InHNaKioks2bRr3yVyRvQAAIABJREFUxx9aamoIgqzeubOsvPxzcnJ2fr7VokUG2trjjYy6OY4gyKmdO+c5OCAI0vbuUVNzM4lEunbkiKqSEvXOnZkrVmQkJqKbP+7+/bW7d5/etWv0sGGFRUX9pKXbkpNIJL4+uSdCUlLShg0b8E4B0GA2LlBVVWVznqysLH19fUwiAQDQ4ePjO3TokI/PssjIW7z11ld5+Y+9ewMwfPe0V+KBO7K7d+/WFhPzmzePlZMFyeSTmza9vn8/NjaW08G4TERERFlB4VVGBoIgLTTaldjYbT4+cjIy442MZtnYhEVFdXOciUwmCwsJCQsJtd3PpoiJHfH3/2PIEHlZ2aWurqpKSqjn33rw4O61a6dPniwvK/vHkCHqKipc/vshGmYZxLursvo4ZiHL/jzQsgAAIhgyZIi7+4ItW9biHaQH6HS6u/vcQ4cOSbe7MQR+RfRCNjs7++nt2xsX9aAJHIlEOrN1a9DWrbW1tZwLxn2tra1fi4uH6OoiCPL569e6+vph/97pGTZoUGZubjfHmbYePKhqYjJl3rwHnfUQKPn+/fPXr+jmb2pufpOVVfL9u/LYsYpjxqzcvr3xl1uwDAYDs78LXhAdHQ3rCngXVo0LoJAFgCBcXV2rq38kJvLM3c2DB/dYWk4x+veZKugK0QvZbdu27Vq+vKdtOEWEhFa4uBw4cIBDqXBRVVU1195+kJYWgiC19fUIglDExJhfkqRQampruzmOIIjX3LnRJ0/eCQubMm7ctIUL03NyGAzGzH+7Kzc1N7v6+CxxdUU3/7fSUgaDcevBg1c3bz6nUh89f/5XSEj78IKCgi0tLRz6myGmO3fuTJ06Fe8UACUtLa28vDz253n//j0sLQCAIEJCQo4d2/f27Su8g/xeVNT13NwMX19fvIPwAEIXsmVlZY2lpQaamijGzpgy5S6V2pvuAvLx8QX8+SfzY3FRUQRBaurqmJ9W1dRQxMW7OY4giJWp6QgDAz1NzfXLlk0eOzbq9m0SiaQoJ3cvNbWFRpu5YoWcrGzwli3o5hcREkIQxM/Do3+/fgMUFVe6ucU/fNg+fHNzs2C79/N6va9fv1IoFAqFgncQgJKkpGRVVRX781RVVUlKSrI/DwCAfWJiYjdu3Fi3bkVubg7eWbqTlHQ7MvJiWFgYbKbDCkIXsrGxsbYTJqAbSyKR/tDXf/78ObaRcCQpKcn/b/cNdRUVURGRd9nZzE/fZmcbaGt3c7wDQTKZTqcjCOLn4bE/NNRl5UoGg3Hp4MG2RlE9nV9RXr6ftHQ3/8H1nt8nWBMTE2Nvb493CsAWMpnM5mOEnz9/wuI2AAhFVlb23Llznp4Lv379gneWzr18+Xzfvh0XL14kk8l4Z+ENhC5kX758aTx0KOrhYw0NX758iWEefDEYjKbmZmYBShYQcJ0+PeDIkZ9VVU9fv75+65abo2M3x+vq6y/fvFlUWlpeWRl67Vr8w4c2ZmYIgijJy2d//FhYVHRx/346nd7Y1IRufgRBFjo77wsN/fHzZ1Fp6dGLF5nzt+lrv1TGxcXZ2dnhnQKwZeDAgZ8+sdWvBxbIAkBAOjo6ly9f9PBwffOGcBVCVNT1wMCNsbGxUlJSeGfhGYQuZIuLixX79UM9XElOrqioCMM8+CorK9OYOPHIhQvMTw9u3iwtKakybpyjl9eedevaemx1epyBICcuX9afOlXVxCTk0qWrhw+PMjREEORLcfHnr1//Tk+XGjZMRF9fRF8f3fwIguxYvVp34EBNU9MRtrYTR41a324zvdbWVkZfaqX548cPBEHgxxCvY79xARSyABCTpqbm5cuX161bkZLyEO8s/xcWFnr9elh0dDQ8yekRQjdUq6+vF2WjABIVFq6vr8cwD7769+//OjpaUV6e+SlFTOza4cO/ntbpcXFR0eSrV389WV1FhZGf77Bs2U4/P30trd/O081xIUHB07t2ne6s129hUZG6unrnf6reKDY21tbWFu8UgF06OjrsF7JLly7FKg8AAEOqqqpxcXHz5s37++9nq1atxXc1akNDw9q1K0VFydHR0bCioKcIfUdWUVGx+McP1MOLvn9XUlLCME9vtcHT88CZM5ybP+fjR11dXc7NTzQxMTGO/664ALxLW1ubzQ5c2dnZenp6WOUBAGBLRkYmNjZWUJDh6mpfXo6+2GBTbm6Og8NUG5upx48fhyoWBUIXshoaGrmFhaiHfygoGDhwIIZ5eqtRhoYF374VcmwZRlZ+ft8pZGtqampqavr37493EMAuLS2t/Px8dmboa806AOA5fHx869ev37x5/fz5jpcvh3G501FTU9OePTs2b/4zPDzM2dmZm5fuTVAWsnl5edevX8/Kymo7QqfTDx06hFGqf9jY2MQmJ6MefufpUwsLCwzz9GKrFy8+HBbGockfPXs2ceJEDk1ONAkJCVZWVninABgQEhJqbGxEPfzbt2/KysoY5gEAcIixsfG9e/cqK0tmzLDJzEznzkXv37/j6Gipr69569YtDQ0N7ly0V0JTyMbExBgYGGzatMnQ0NDb25v5nntLS8uf/3Y5xcqIESNeZmU1NjejGFtQXCwsLy/+bxdV0L1pEyc+f/u2vLIS85npdHpFU5OsrCzmMxMTlUp1cnLCOwXAhqioaN2/XZN7Ct70AoCHCAoKrlu3LjT0xJkzh93cZr58yanenQwGIzExzsHB8sWL5Li4mNmzZ0OzWDahKWS3bt16+PDh3NzcgoKCzMxMV1dXDm3aRCKRPNes2fvve/Q9sv7Ike3bt2MeqRfznDPneHg45tO+yswcPnw45tMSU2Nj49evX/vUm229m7a2Nur9vdLT06GQBYC3DBgw4PTp0wcP7r1+/byj47TLl8Nqaqqxmry0tCQkJNjaetL79y8jIq4EBgZKSEhgNXlfhqaQzc3NZb7LoqiomJiY2NDQ4Ozs3NTUhHU2BEEQV1fXlLy8V/924GfR9bt3JdXVh7LRg7YPmmlldevBg1qs+zzcSEzsO6/w37t3z9zcHO8UADPsvO+VkZExZMgQbPMAALhATU3t+PHj165dotPr5s61X7jQ5fr1S6WlJehm+/gx78yZE05OVn/+6aGq2v/OnQR/f39osIUhNO23FBQUCgsL5eTkEAQREhK6cePGzJkzHRwcsM6GIAjCx8d34cIFx6lTwwMDB7K24Ozxmzen7t69desWJ/L0Yvz8/AucnM5GRKx0c8NqTjqdnpKe/ldICFYTEhyVSsV8gQ3AkY6OzqtXKLdl//TpE6x7A4B3ycjIeHl5eXl55ebmJiQk+PktKysrHzp0uL7+YD09fT09fWlpmU4HFhcXZWe/z8l5n57+NicnS1t7oJmZ2YULZxUUFLj8R+gj0BSy06ZNCwsLGzlyJPNTQUHByMjIOXPmYBrs/xQUFM5euzZ7wYKdCxZMHjWq+5NDo6OvpqVdvXpVSEiIQ3l6sYXOzhNcXJbNni2IUQeQpLS0iRMn9pEFQDQaLTs7G54m9yba2trXrl1DMZD55gAfH6HbwgAAWKGtra2trb1y5Uo6nZ6enp6VlZWcnHjq1KHKysr6+noBAYGamnoEQSgUUQaDISQkJC8vb2BgoKenZ2s7te907MERmkL24MGDHRYSCAgIXL58ec+ePd2Mevfu3bFjxzocrKioYGVNgp6eXlxcnKen59mYmABPT00VlV/PeZ6ZueX48UGjR9+6dQuqWHSEBAUdLCyuxsXNx+j++skrVwIPHsRkKuJLSUmZMGEC3ikAltTV1QsKClAMzM/P1/rvDiMAAF7Hz88/bNiwYcOG4R0E/AeaQlZQUPDX5oj8/Pzdv+Oira29bt26DgdzcnKio6NZuWi/fv0iIiJevHix7fDhr1lZw3R1B/TvLy4qWlFdXVhcnJ6XN8zEJOTSJWgcyyavuXMtFyyYa2fH/s2kV5mZgtLSgwYNwiQY8VGp1Llz5+KdAmCJn5+fRqOhGAgtCwAAgDvY3aI2PT09KiqKTqfb2NiM6va5v4iIyK9VZl1dXY/unhoZGV28eLGlpSU9Pb2kpKSurk5DSmq6kpK+vn4feX7NaRLi4hNHj467f992yhQ2p9p76tSWbm/S9yYMBuPFixfBwcF4BwEYk5aWrqiokJHpfDFcVzIyMoyNjTkUCQAAQBs0d92kpKSY6wEePHhgZGT0/Pnz9PT08ePH37x5E+t4nSOTySNGjLCyspoxY4a5ubmBgQFUsRj6c9GiA2fPsjnJ6/fvEXFxfX19TCIR3/Pnz42MjOD7sPfR0dFB0bgA7sgCAAB3oLkjW1VVxdzGLTAwcPv27cwFA6GhoQEBAdxptFRcXJyamsq8IyslJaWkpDRhwgRJSUkuXLovkJeV1dfSevTs2cTRo9HNQKfT/XbtuhQVhW0wIqNSqRxq3AHwxezANbqH/y0UFxcrKipyKBIAAIA2bK2D/PDhg729PfNje3v77B52e+0pBoNx/fp1CwuLFa6uxampKjU1I4WEpEtLcxITZ0+bZm9vn8zGfragvTUeHvvPnEE9/GxExFR7+z7VaiQ5ORne9OqVUNyRbWxshPdNAQCAO1Cukb148SKZTCaRSG17kTc0NAgIsLvithu5ubkLFy401dSMWrNGXESkw1f9XF2Ly8s3BwUdOHDg7NmzPV3QBjrQGDBAXFT0VWbmCAODno7NKyi4dOfO3bt3ORGMmNLT0/X19fn5+fEOArCnra198uTJHg3Jzs7uO+84AgAAvtDckbW2to6JiYmMjBw6dGhRURHz4MOHDw0NDTHN9n8pKSnz7O1Pe3oGenj8WsUyKcrKnlm/3tvU1NraOj8/n0NJcMRczsE165ct23f6dE9HNTY1LVq37uTJk2SMOtHyBFhX0IspKSm1/ZRjEWxOCwAAXIPmHmpcXNyvBx0dHTn0b3lOTs6mFSsS9u2TplB+e/KUP/5Q7d/fzc0tLi5OSkqKE3nw0tzcfC81dR63Cqaheno1dXW5nz9rd9tVrYOVAQHu3t59rQV0UlLSr63lQO9AIpEYDAaDwWD9Tb6MjAw7OzuOpgIAAMCE2cYzYmJi4uLiWM3WpqmpycPD48LmzaxUsUw6AwbscnVdsmQJ5mHwRSaTg69ceZmRwbUrrvHwONCTlbJ7Tp4U6tdv/vz5nItEQPn5+crKyrAmshdTVFQsKenBNuuZmZlwRxYAALiD6DsoBgcHu40dq97D14YmGBoqMhgJCQkcSoULPj6+8+fPr9i9O+fjR+5cccKoUR8+fSouK2Pl5OPh4Tnfvx8+fJjTqYgG1hX0ejo6Oh8+fGD9/KqqKgkJCc7lAQAA0IbQhSyNRrtx/vx8S0sUYzfMm3ew122OKisre/bs2QVr1+YXFnLnij4LFhwOC/vtaddu3Yp//jwkJKQPNlJNSEiYNm0a3ikABzE7cLF4cmVlJbQCBAAAriF0Ifvo0SNzIyMyqmYICjIyog0NPXogyBP09PSuUqnzN2168vo1Fy43ffLk5OfPK6uruzlnz8mT9zMyoqOj++Dj9aKiIgqFwolFNYA4etSBC9YVAAAANxG6kE1KSpra7ba33bMYNerBgwcY5iEINTW1qKioLSEhiZzvm0sikZbNnh1y6VKnX6XR6euDgkpbWkJCQjjafI2woqOj21opg95KW1ub9aUF0LIAAAC4idCFbEFBgaayMurhWsrKnz9/xi4OgfTv3//WrVsJr18v3bSpqbmZo9dytbWNvnu34d+GwW3yCwstFywYPXXqgQMH+PgI/Y3EOXFxcdzZzQ7gSFZWtry8nMWTMzMzhwwZwtE8AAAA2hC6/vj+/bscGy205KWly1h7UYkXCQkJBQcHj5s2zcbd/X1eHucuJMDPP9fe/vyNG+0PXrt1a+HWrcGnTvXl95wqKioYDAbsvtEX8PPz0+l0Vs7Mzs7W09PjdB4AAABMhC5kJSQkquvqUA+vrq/v9e8Oz58//0RY2PqjR9fs3l1bX8+hqyyeMeP8jRs0Oh1BkKy8PKtFi96VlCQmJhr0fN+v3iQ2Nnb69Ol4pwDcoKqqWsjaG5YNDQ19cLE4AADghdDrGhUVFYvKy2XRvgL8taxMSUkJ20gEpKmpefPmzcjIyCnu7i7m5h6zZomJimJ7CVERERszs+MXL77PyyusrDxw4gTcc0IQJCYm5vjx43inANzAXCaroaHR/WnFxcV94WcOAAAQB6HvyI4bNy7p779RD7//6pWJiQmGeYjM2dk5OTmZoq4+ddmywGPHWGz+yqKXGRnvc3MDjh+f4+kZHx8PVSyCIDU1NZWVlQo97HAMeBSLjQvgTS8AAOAyQheyU6dOvfXkCbqxLTTa+/LyPvXsW1BQcPHixcnJyUMmTFixb5+jp2dEfHwdG+sNvpaU7Dt92mzOnAtJSRt37Vq4cGFNTQ2GgXlaYmKilZUV3ikAl7BYyGZkZMCbXgAAwE2EXlogLS2tbGCQmp4+ruf/NpyJi3NycuJEKoLj4+Ozs7Ozs7MrLy+/du3a7E2bGn/+HDNs2LiRIzXV1FSVlLrpy9vc0pJXUJCRk/Pw2bPs/Hw1PT1HR0efgAAymYwgyKpVqxYsWADVGxOVSt21axfeKQCXtN8Tob6+vra2tra2Fvl3a24xMTHmlzIyMmDZNAAAcBOhC1kEQXbs2OFmb397//4ebYvwo6rqQlpar2wiyzpZWVkvLy8vL6+mpqbU1NQnT55cvHfv48ePDZWV/Pz8UhISEuLi/Pz8CIJU1dTQ6fRWISEymaypqTlo0KDlGzb8ejNbWVlZXV09NTV13LhxePyBCKSxsfHLly/q6up4BwEc9/79+9TU1Ozs7KdPn5qZmSEIn6ioqLi4OIVCQRCkrq6upqamrq4OQVqFhITS09ONjIwaGhoGDx7cZ3vSAQAANxG9kB0wYMDyjRuXBAWd27iRxSFNLS2u27YdP30a3h1mEhISMjMzMzMzazvS2tpaVVVVVVXV2toqJCQkISHB/Ff5t9asWbNu3TooZO/fvz9lyhS8UwBOqaysjIqKunPnTkFB4aBB+uPHT5w5c87Ll69jYhK6+alSX19vZjZeTEzy2LGQ9PR3iooK5ubmzs7O/fr142Z4AADoU4heyCII4uTk9O7dO6/9+4N9fH57X7aytnbejh2LVq8eNmwYd+LxIj4+PmlpaWlp6Z4O1NHRIZPJGRkZffyNFiqVunLlSrxTAIzRaLS4uLjw8PCysu9OTjN27Nitpqbe9lVtbe1Pnz7q6Q3qanhxcdGQIUNdXGa7uMxGEOTbt68JCfHOzjMlJMRnz57t4OAAv1oDAADmeOPh1/bt240dHaf5+b3u9n2LxGfPbNauXfPXX66urlzL1tds3LgxKCgI7xR4otFo79+/h3d6epOWlpZz586NGzcuLe2Zv3/gvXuPPD2921exCIJoaWnn5na3UW1GRrqBwf9/wVNWVnF3X3Lnzv19+4Lfv88xMTE5duxYU1MTh/4IAADQN/FGIYsgyLx5887cuLE/KWnm1q1X7t0rqahgHqe3thaUlJyMibH09b1XXBz76NGECRPwjdq7DRs27MePH711719WPH78ePz48XinANhgMBgXL140NzevqKhKSEgKDPxLV7fz7nLa2jrdF7KZmRmDB3fy6426usbmzf5JSSkMBr+FxdSTJ0+yuEkYAACA3+KZQhZBEDU1tfDw8AMXLpT36+dz6dKUbdvMt2+fFhi45eZN0aFDryQm7tu3D8XjctBTvr6+Bw4cwDsFbqhUal/emLc3efnypYWFxdevxbdu3V2xYpW4uHg3J2tr6+TldfdEKDMzo/0d2Q6EhYWXLFmWmJjU1ESbMmXK48eP0ecGAADwLx5YI9uBioqKt7e3t7c33kH6rsmTJ+/atev79+9ycnJ4Z+E2BoPx4sWLQ4cO4R0EsKWpqWnNmjUfP34+fvx0hyUEXdHQGPjx48duTiguLlJU/M22Xvz8/MuWLbezc/Dz+/Ps2bNHjhxpa90FAAAABV66IwuIY/ny5YcPH8Y7BQ5evHgxcuRIEomEdxCA3ufPn6dOnTp48LCoqJssVrEIgggKCra0NHf11aamJjJZkMWpFBWVLl26Zm4+zcLCIjs7m8VRAAAAfsVjd2RpNFp8fDyVSv348SO5poaEIPTW1lYpqWHDhjk6OsLqWK5xcHA4cOBATU0Ni327eg1YV8DrEhMT//pr95EjId30H+iKmJh4V9/zOTnZPZ3QyWnGyJF/LFvm4eW1zNnZuadhAAAAILxVyF67du3YsWNW2tobxo/XadeXgMFgvMzNvX70aGBg4JYtW+BFHC4gkUiLFi06efKkn58f3lm4Kjk5OTAwEO8UAKWwsLCbN+Nu3kwQERFBMVxLSzs/P2/YsOG/fqn7BbJdUVfXiI1N8PJa8u3bNx8fHxSRAACgj+ONpQUtLS1Llix5HRWV4Oe3ftYsHRWV9l8lkUh/6OgEubtfXLz4+Nat+/btwytnnzJv3ryoqKg+1U4oMzNTT0+PuR0a4Dnr169/+fLN5cvX0VWxyD8b1XbeuABdIYsgCJlMPn36XF1d48qVK1tbW9EFAwCAPosHClk6nT5r1qxxkpK7Fy8WExbu5sz+0tKX168v//vv9evXcy1en0Umk52dnS9evIh3EO6JioqCdQU8KjAwsL6+ae/eA+ysb+6mA1dXvbdY5Oe3TlZW3tfXF/UMAADQN/FAIbt69epJiopu5uasnEwikf5atKj83bszZ85wOhhYunRpaGho32mKmZSUZM7a9yEglEOHDpWW/ti37yCbb+l104GrqqpSUlKSnck3bNgsKkrZvn07O5MAAEBfQ/RC9tmzZ6Vv366ws+vRqGPe3ucOHvz+/TuHUgEmMTExS0vLqKgovINww8ePHxUVFWGXUZ4THR396FFKUNB+9qcaMED1y5cvvx6vrq6mUCTYn3/r1u0fP34OCwtjfyoAAOgjiF7IBgQE7F68uKejBAUEts6Zs2vXLk5EAu2tXLny8OHDDAYD7yAcB/0KeFF2dvbBg8FhYZcwWdnMx8dHp9N+PY56gWwHJBIpJOT05ctX//77b/ZnAwCAvoDQhWxhYSGlrk69f38UYy1Gjnx57x6N1sm/OgBDMjIyI0eOvHfvHt5BOC4xMdHKygrvFKAHqqurFy1adP78ReFu19b3SL9+cj9+/OhwEKtCFkEQAQGBsLBLf/75569XAQAA8CtCF7IxMTE2o0ejHj5WXz8lJQXDPKBTfn5+Bw8exDsFZxUXF4uJiXW/hSkgmtWrV69evVZZWeX3p7JMS0v712WyGBayCILIyMj4++/w9PTEakIAAOjFCF3Ipqenj9LVRT3cSFc3IyMDwzygUyoqKvLy8k+ePME7CAfFxMTY9XChNsDX/fv3GQySra09ttNqaXXSgSs7OwvF9grdmDDBVE1tYGRkJIZzAgBAr0ToQra4uFhRVhb1cGVZ2aKiIgzzgK6sX7/+wIEDeKfgoNjYWFtbW7xTAFY1NjZu2bJl164gzGfutHFBY2MDhqsXmLZs2XbgwIGqqipspwUAgF6G0IUsjUYjs/GKBllAoKWlBcM8oCt6enp0Ov39+/d4B+GIioqK1tZWWTZ+pwJcduTIkTlz3KSlpTGfWUenYyvZ0tISBQVFzC8kIiKycuXq3bt3Yz4zAAD0JoQuZBUVFYsrKlAPLyovV1JSwjAP6Mb69ev378egwxEBxcXF2djY4J0CsKqqqio2Nm7RIndOTN6/v0JZWWn7I9gukG3P0dH55cvX8FgJAAC6QehCVlNTM7uzro0syios1NLSwjAP6MaoUaO+fPlSWFiIdxDsRUdHQ+MtHnLw4EFvbx8+Pk79cGMwGO37zWVkpHOokEUQZO3aDXv27OHQ5AAA0AsQupC1t7enpqaiHn7n1SvYh4mbVq9eHRwcjHcKjNXV1VVVVcGtfV5RU1Nz//4DOzsO/uKhrKxSVPSt7VM2N6ft3oQJEzMzs4qLizk0PwAA8DpCF7IGBgY5dXWVtbUoxmYWFCjo64uIiGCeCnTF0tLyxYsXvaz/ZWJioqWlJd4pAKvCwsLmz1/I5la03evQgevjx/yBAzU5d7nly1ecPn2ac/MDAABPI3QhiyCIj4/PzitXUAzcEha2efNmzPOA7i1fvvzYsWN4p8ASlUp1dnbGOwVgVVRU1MyZLhy9hJaW9ocP/7zv1dra2traism2YV2ZNs36zp07fWHzPAAAQIHohayDg0NmXd39N296NOpMYuLAMWP09PQ4lAp0xdnZOSEhoRbVTXQCam5uLiws1NDQwDsIYEl6erqamgbmnbA6aN+B6/PnTxoaAzl6OT4+vlGjjGFvFwAA6BTRC1kSiRQeHr6JSs34/JnFIfHPn0fl5EDbGlzw8/MvXLjwzJkzeAfBRlJSkpmZGd4pAKuuXLni4jKb01fR0dFt68DFuZYF7c2a5XoF1YMpAADo9YheyCIIIiMjc/369RVXrkT+7p4EvbV1b0TEubdvr169KiAgwJ14oIMFCxZcvny5ubkZ7yAYoFKpjo6OeKcArEpNTZ0wwZTTV5GUlKyqqmR+zNGWBW2GDx/x7l06p68CAAC8iAcKWQRBBgwYEB8f/6S+furGjXdfvaLR6R1OqG9quvbo0QRfXwF9/evXr1MoFFxyAgRBhISEnJycesENJBqNlpmZOXToULyDAJaUlJRIS8tydLlqGz4+fhqNhiDI+/eZnGtZ0J6url52djYXLgQAALyFZ25bioiI7N+/Py8v7/jx4/47dijw8Q1UUOgnKVlcUZH77VudiMikSZNiHj3q168f3kkB4unpaWFhMW/ePM718uSCtLQ0ExMTvFMAVj18+NDUdBJ3rqWhoVFQ8FlTU6uo6JuSkjIXrmhqanb//n1Y9w8AAB3wTCHLpKWldeDAAQRBysvLCwsLy8vLFRUVVVVV4RYsoVAoFDMzs5s3b9rb2+OdBT0qlTpr1iy8UwBWPX78eMH8lZefAAAgAElEQVQCD+5ci9mBa8AAVQEBMneuOH78hE2b1np5eXHncgAAwCt4rJBtIysrKysri3cK0CUfH5+ZM2fybiHLYDCePXvG/K0J8IScnBw9vUHcuZaWlnZu7gdlZRVdXV3uXFFZWQW2RQAAgF/xZCH77t27tLS0tjuy6urqpqam6urqeOcC/ycvL29gYPDw4UNTU1O8s6Dx8uXLkSNHcrSvPsBWU1OzoKAgd66lra3z6NHDfv3k9PU5/qZXGwaD1NraytPLdQAAAHO89DOxubl5//79I0eODF69WjI3105Kau3w4VOEhOh//71mzpwxY8ZcuXIF2oYTh5+f3759+/BOgRKVSnVw4OA2pwBblZWVFIoE1y6npaWdn5/H0c1pf6WqqlpYWMi1ywEAAE/gmUL25cuXZmZmIh8+PNmw4Yy3t+v48aN1dDQVFEwGDVo8ZUrEmjW3V67Mio62tLT88uUL3mEBgiCIhoaGlJTUy5cv8Q6CxsOHDydOnIh3CsCqwsJCNTX1Dgebm5t9fLz19DSlpET/+MMwLu5m25dqamrmznWRlhbT0FA5derEb49/+JAzdepkGRlxPT3NyMjrIiIiDQ316envwsMv9Gj+o0eDR40aLiZG9vZe1j5qV+e3p66u8ZnldtoAANBH8MbSgsjIyFOBgVF//ikvKdnVOZKiogGurpmFhS4WFocuXDAyMuJmQtApX1/f/fv3h4eH4x2kZ3JycrS0tLjTyAlgorq6WvKXHw5NTU0kEunSpWuqqqrR0dTZs2e+fp2hqamFIMjatavLyso+fPick5NtZ2elr29gYjK+q+M0Gs3Jyc7W1p5Kjf377xcODjZ6eoMEBYVKSorV1TV6NL+ysoq/f0BExLUOUbs6vz1JScmqqioO/QUCAACP4oE7smlpaWd27YrbvLmbKraNgapq9IYNq+bPh/uyRDB8+PDq6urc3Fy8g/RMZGSks7Mz3ilAD9TU1PzauoRCoRw6dGTkyD/k5OQ9PJYOGKD6+vUrBEFaWlquXbuyZcs2OTk5E5PxM2bMCg8P6+b4hw85eXm5mzf7i4qKTpgw0cLC8sKF89ra2nJy8j2aH0EQBwcna+vpkpJS7XN2c3574uKUmpoaDvzlAQAADyN6IVtTU7N28eJLq1cLsrxTl5yExGkvL3d3d1gvSwRr1qzZv38/3il6JikpycLCAu8UoAdqa2vFxcW7OaG0tKSg4DNzSWtBwee6ujpDw2HMLxkaDnv/PrOb48yfJO3f/EtPf6elpd1+Ty9W5u8Ki+dTKFDIAgBAR0QvZPfu3etrZyfT7T9Rv9IfMGCsjExkZCSHUgHWjR8/Picnp6ysDO8grPry5Uu/fv2EhITwDgJ6oKWlhUzusmVBU1PT3LmuixcvYfbnqq2tRRCk7Q6uhIQks0Ds6riOjq66usZffwU2NzenpaUmJsY3NNSbmppNn27Xo/m7wuL5goKCvWPnZwAAwBChC9mmpqYHkZH2o0ejGPvn9OknT57EPBJAgblSFu8UrIqMjHRycsI7BegZcXHx2trOi8WWlpbZs2fKyckdOBDcdjKCIG3FYnV1FbOI7Oo4mUy+cSPm6dMnamqKGzeunTXLVVlZZehQw3HjTHo0fzfhWTm/uroadn4BAIAOCF3I3rt3z3LECHS9PCVEReWamj59+oR5KtBT1tbWjx8/rqysxDsISxISEqytrfFOAXqmq8fuNBpt7lwXBoMRFnap7e09NTV1UVHR9PR3zE/fvXurr2/QzXEEQfT1DW7fTiouLn/4MPXTp09GRqNQzN8VFs+vre1kHTAAAPRxhC5kHzx4YG5oiHq4+bBhycnJGOYB6JBIJE9Pz+PHj+Md5PeKi4tFRUW7X20JCKjTQpZOpy9YMPfnz5/nzl2k0+mNjY10Oh1BEDKZPGuW686dAT9//nz27Glk5PW5c926OY4gyLNnT0tKiktKinft2pGdneXhsQzF/AiC0Gi0xsbG1lY683wajdb9+e1VV1dLSHCvVy4AAPAEQheyX79+VZOTQz1cTU4O+ocThIuLS0xMTENDA95BfuPmzZt2dnZ4pwA9JicnV1ZW2uHg169fIiKuPXr0QF5eSlJSRFJS5PjxI8wv7d17UFpaeuBAlZkzHXfu3NPW66qr44mJ8YaG+rq6A1NSkm/fThITE0M3/44d2yQlRU6dOnH2bKikpIi//+buz2+vtLRUjo2fhwAA0CsRuo9seXm5LBuP0vpJSJRD/3BiEBAQmDdv3rlz57y8vPDO0p3Y2NiwsE46HwGCU1VV/fq1Y8c9NTX1pqbOW5dQKJRLlzo2c+3muL9/gL9/APvzb98euH17IOvnt5eb+0FXV7f7cwAAoK8h9B1ZWVnZitpa1MPLa2pkZWUxzAPY4e7uHh4eznyWSkw/f/6k0WjwPcOLSCR0a+l5SX19HfNOMAAAgDaELmSVlJS+lpejHv7lxw9lZWUM8wB2CAsLW1tbX7v2m9tOOLp165aNjQ3eKQBK/fv3Ly0twTsFpzQ2NoqICOOdAgAACIfQheykSZPuvHmDevjdN28mT56MYR7AJm9v7xMnThB2o4ro6GgHBwe8UwCURo8enZaWincKTnn+/Clsuw0AAL8idCFrZmaGupBtbGn5giBqamrYRgLskJSUNDY2jo+PxztIJ+rq6ioqKuAWPu8yMzN7+PAB3ik45cGD+5MmTcI7BQAAEA6hC1kxMTGjadNiX7xAMXZ/TIyHhwfmkQCbVq9eHRwcjHeKTty+fdvS0hLvFAC9oUOHZmam452CU54+fTJu3Di8UwAAAOEQupBFEGTdunV7oqJqeti26WNp6b1v32bPns2hVAA1BQUFdXX1x48f4x2kIyqV6ujoiHcKgB4fH5+8vFxR0Te8g2CvqqqKTOYXFoY1sgAA0BHRC1kZGRn/w4fnBwfTW1tZHFJdX+8WHHzq1Ck+PqL/6fqm9evX79u3D+8U/9Hc3FxQUKClpYV3EMCW2bNnX7p0Ee8U2IuIuDZjxgy8UwAAABHxQKlnbm5u7e7usHt3VX39b0/+VFpqtWNHwLFj2traXMgGUBg4cKCwsHB6OoGeAj948MDMzAzvFIBdNjY2iYlEXIHNJir1BhSyAADQKR4oZBEEcXd399y+ffLWrdSnT7s6h0anH09ImBkaGnL9OrwVQXAbNmwICgrCO8X/UalU6FfQCwgKCurrD3r7Fn2rEwIqLCyQkZGCzWkBAKBTvFHIIggybdq0O8+fP2UwJm3ZsjMyMi07+8uPHz9ra/NLSh6kp6+7cGHSli1NenopKSlDhgzBOyz4DUNDw4qKis/E2HeNTqenp6cbGhriHQRgYOnSpUePEvFtQtSOHTsC760CAEBXCL1FbQcyMjJ79uxpCghISkqKTUkpycmpq6uTkpJSUlKy9fX9y9gYFsXyEF9f33379h09ehTvIEhaWhq8D95rjBgxorKyIi8vV0urNywuKikpTk9/c/AgsdaUAwAAcfBSIcskJCRkZWVlZWWFdxDAFjMzs8DAwJKSEgUFBXyTUKlUWIDYm2zYsGH//qCQkNN4B8HA4cOHfHx88E4BAADExau3MBkMRmlp6cePHysqKvDOAlBasWIF7ndkGQzGixcvxowZg28MgKExY8YUFn7Oy8vFOwi7iouLnjx5bG1tjXcQAAAgLh67I/vz58+wsLCEhITmL1+UpKXFhYUramvLqquldXXt7e1dXV2FhITwzghYZW9vv3fv3qqqKklJSbwyvH792tDQkEQi4RUAcEJwcPCKFV7x8Xd4+v9ZP78/Dx06BCumAACgGzxTyNJotL1798adP+8zdWqUi4vYfwvWHzU1EcnJE0+cWL58+bx58/AKCXqERCJ5eHicOnVqzZo1eGWAfgW9kr6+vpHRyIiIazNnuuCdBaXbtxOkpSWNjIzwDgIAAITGG7/rV1VV2dnZCaSnP9q8eeaYMWK/3HbtR6F4Tplyb8mStLAwLy8vGo2GS07QU3Pnzo2MjGxsbMQrQHJysqmpKV5XB5yzadOmY8cOl5eX4x0Ejdra2r/+Cty5cyfeQQAAgOhQFrIpKSnu7u7GxsaDBw82NjZ2d3dPSUnBNlmbxsZGR0fHVUOHrrGxEeDn7+ZMcWHhkEWLhjY1LVq0iENhALbIZLKrq+uFCxdwuXp2dvbAgQP5u/2mAjyKQqEEBx9yc5tDp9PxztJjS5cu9vffKicnh3cQAAAgOjSF7IkTJ5jvH8yZM2fdunVz5swhkUjW1tYnTpzAOh6CIIinp+fyoUPNWe4Ou2zyZM36+v3793MiDMDckiVLzp49i0u1ERUVBesKerFRo0ZNnjxp924eu695/PiRgQPVp06dincQAADgAWjWyAYEBMTHx5uYmLQ/uGjRohkzZixbtgyjYP9ISkoS+frV0dy8R6O2OjhM3bNn5syZAwYMwDYPwJyoqKilpeWNGzdmzpzJ5Uvfu3fP19eXyxcF3OTn52dtbX37dsLUqdPwzsKS1NTHVGrk3bt38Q4CAAC8AU0hW1lZqaen1+Ggnp7ez58/sYj0Hzt27Lja8/qGRCL5Ozpu27btzJkzmEfqkXfv3p0/fz49Pb2+vl5FRWXUqFHLli0TExPDNxXRrFy50s7ObsaMGdx8x7ygoEBOTg7aXPRu/Pz8ERERVlZW4uKUceNMfj8AV2/fvtmwwe/WrVuCgoJ4ZwEAAN6AZmnB9OnTXVxcUlJSqqurGQxGdXX148ePZ8yYMX36dGzDZWVlaTAYClJSKMaO09HJS0vD8S0iBEGuXbs2bty4L1++SElJvXnzRkJC4tatW9ra2tnZ2TimIiAZGZk//viDy3ehoF9BH0GhUK5fv75hg19+fh7eWbpTUlLs7b3s0qVLsrKyeGcBAACegaaQDQ0NVVdXt7S0lJSU5OPjk5SUtLS01NDQOH0a46104uPjbYYPRz3czMAgOTkZwzw9tWHDhri4uIiIiIiIiDt37mRnZ9+/f3/p0qUrV67EMRUx+fr6HjhwgJtXTEhIsLGx4eYVAV4UFRUvXry4aNG8jIx0vLN07uPH/JkzHU+cCNHU1MQ7CwAA8BI0SwsoFEpoaGhISMjnz59ra2vFxcXV1dXJZHL3o7KyssLCwjoc/P79ezdbc2VlZTkMHowiIdMwNbX3799bWFignoFNZWVlo0aNYn78xx9/ZGVlIQji4eGxZ88evCIRloqKipKS0pMnT4yNjblwubKyMhEREXFxcS5cCxCBtrY2lUqdOXPmmjUbiLZeNjX18caNa65evaKuro53FgAA4DHoN0Qgk8na2tqsn6+srPzrjvZ5eXl37tzpakhJSUn/ceNQ5kMQRSmptOJi1MPZZ2RktH37dn9/fxKJFBgYaGhoiCBIa2urqKgojqkIa926dZs2bYqMjOTCtWJiYmxtbblwIUAcCgoK0dHRM2bMKCkpcXNbiHecf0RFRR47FhwVFaWoqIh3FgAA4D3s7uyVnp4eFRVFp9NtbGza7j52SkJCYuTIkR0OCgoKpqamdjWEwWCw8/YPiURiMBioh7Pv2LFjDg4OQUFBJBJJQ0MjJiYGQZAvX74sX74cx1SEpaury2AwMjMzDQwMOH2t2NjYc+fOcfoqgGhkZGRu374dGBjo4uJ88uQZHPdGRhCkvr5+xQpPGRmpe/fuwUuHAACADpo1slJSUk1NTQiCPHjwwMjI6Pnz5+np6ePHj7958ya24ZSUlIrY6ITwraJCWVkZwzw9pa+vn5mZmZ6e/vbt26ysLGZ9ZmxsvH37dhxTEdn69eu50AD458+fTU1N8EpN3yQgILBt27Z58+Y4Odm+fv0KrxhZWe8dHKZbWEwJDg6GKhYAAFBDc0e2qqqKeaczMDBw+/bt69atQxAkNDQ0ICAA28e1enp6bwsKtPr3Rzf8bWGhsaUlhnlQEBAQQHF/cenSpR8/fuxwsK6urtfvQWVkZLR58+aCggI1NTXOXSU+Ph5e8+rjHBwcjIyMVq9eLSsrt21boLS0NNcuXVtbGxi4PS8vJzT0FLzaBQAAbEK5RS3Thw8f7O3tmR/b29tj3lXK3t4+6sUL1MPvZ2ZOmjQJwzwovHv3bvXq1ebm5uPGjZs1a9b+/fvr6up+O+rkyZN3fzFp0iQREREuZMaXr6/voUOHOHqJ6OhoR0dHjl4CEJ+Kisr169dtbW3s7a2OHTvc0NDA6Ss2NzefOXPaymrK2LGjb968CVUsAACwD2Uhe/HixfPnz5NIpLZGrQ0NDQIC7K647UBTU/MbmVxSWYlibOqHD5rGxr/tpcBR0EcWBQsLi5cvX/748YND89fX15eXl+O75gQQx7Rp0x4+fCgqKmRlNeXAgb21tbWcuEpjY2NIyFELC9Pm5vqkpCRnZ2dOXAUAAPogNIWstbV1TExMZGTk0KFDi4qKmAcfPnzIfCsfW1u2bAmgUns6isFgbLtxY9u2bZjn6RHoI4uOt7f30aNHOTT5nTt3YBd70J6QkNDSpUuTk5NVVZVdXBw9PBY+evSgtbWV/ZkZDEZaWuqKFZ729lbi4iIPHz708fGBjf0AAABDmL3XX1dXx2AwetqYMz09/fTp04cPH+7mnAULFkyXknLqtiVCB9ujosTGjPHz8+tRGMyJi4t///6duR6gqalJWVn5x48fRUVFWlpa9fX1PZ3N1tb20qVLFAqFA0mJhU6nm5iY3L17lxN9Xt3c3LZs2aKlpYX5zKB3yMvLCw8Pf/z4saam9sSJkyZOnCQnJ9ejGSoqKlJSHj14cD8r672x8eg5c+ZwoREHAAAQlru7+4YNGzi0ngqzxQCcu81w4sQJKysrCRER8yFDWDo/KSlfVPQC3lUsAn1k0eLn51+4cGFoaOiqVauwnbm5ufnTp09QxYJuaGlpMR/m5OXl3b17d+XKZWVl32Vl+2lqamlpaauqqoqJiYuLizN/payrq6upqamrq/3y5Ut+fl5+fl5ZWamMjPTkyZNXrPAaNGgQzn8YAADo7TBe1coJwsLC0dHRCxcufFNQ8Oe0aQJdv7lf29i49soV4SFDzgYFcTNhV6CPLGpubm4TJkzw8vISFBTEcNqHDx+amZlhOCHoxbS0tLS0tDw9PREEqaioyM/Pz8vLe//+Xe2/EAQRY1a14uLKysqOjnZaWlr9+vXDOzgAAPQhPFDIIggiISEREREREhIyedeu5ebm1sOHi/238+KPmpqIZ8+u5OX5+vra2dnhlbMDZh/ZnJwcBoOhq6vLfPPM2NiYO7uw8jQhISFnZ+dLly4tXIjlDkxUKnXZsmUYTgj6CBkZGRkZGSMjI7yDAAAA+A/eKGQRBOHj41u+fPmcOXPOnz/vePVq85cvStLS4sLCFbW1ZdXV0rq69vb2906cwPYGHvvQ9ZEFCIIsW7bMwsLCzc2Nj4+tJnFt6HT6u3fvOPFKIgAAAABwwTOFLJOUlNSqVatWrVrFYDDKysrq6uqkpKRkZGTwzgWwR6FQJk+eHBMT4+Dg0NU5X79+zcrKKigoaGlpqa6ubhtIJpPV1dX19PQGDBjQdvLTp0/Hjh3L8dwAAAAA4BYeK2TbkEik/mh3/AK8YuXKlTNnzmxfyDY0NDx58uTRo0epqam0T5+UJSQM+vcfKCMjyM+vLSzMPKe6sbGZTv+7ouJCWdmXqioBDQ1jY2NTU9ObN2/OmjULpz8KAAAAALDHe4VsU1NTUlJSSkpKSUkJ846skpKSubm5sbExVs+gAUHIy8sPHjz4wYMHEydOfPToUVhYWN7DhxMGDpw0cOA6U1NRc3NWJmloaUkrKLi/c+f5tLSKioqGhoZJkybBtwoAAADQC/BSIVtRUbFnz57nMTFTBg2arqc3YNAgcWHhirq6wvLym4GB6/PyHL28PD09hf+9Mwd6gZUrVzo5OUlJSZkICPgNHz7Y07OnM4iQyZO1tGRERSsbG5fLy1/etWvbtm2urq6LFi2CbxUAAACAp/FMIZuQkPCXj89GK6s9/20QKy0qqiknN0lPj97aevHp0ylTpoSEhAxhreMsIDI6nX7ixInwoCCR1tagCROMVVXZmY2amelgYKAvLx9oYdFEo527d2/Snj2z/fw8PT0x31oZAAAAANzBGw9YT58+Hbp5c4KPj+XgwV2dw8/Ht2Ds2Gv29t7Ozvfv3+dmPIC5p0+fmpmZNSYkPFq69Iyzc/Djx2xOmPzpk+nAgcyPhQQElo0e/WjpUvqdO2ZmZqmpqWznBQAAAAAOeKCQjYuLiw8Jub50aYfesZ1SlpKK9fbesmRJZmYmF7IBzLW0tPj5+R318rpiYuI7frwgP/8QBYUGGi33xw/Uc2Z//64hLS3w33Wxgvz8q0xMrk+YcGrlSh8fn+bmZrazAwAAAICriF7IlpWVBa5ceWHRIn6W386REBG5uHixh4cHnU7naDaAuby8PEtLS5OysvBZs5QkJNqObzA13ZucjHra6MxMhy66+SpQKGEzZ06urJw8eTL88gMAAADwFqIXsgEBAbudnCg9fClnoJzcjAEDQkNDOZQKcMLz58/dp049Pny4/S9F5xhV1U8VFUX/dortqXt5eRY6Ot2cYKuvf87YeIWdXVpaGrpLAAAAAID7CF3I1tbWvk9KMtXVRTHW09T00qVLmEcCHBIRERHg5ha3YIGunFynJ6wyMTmEaqVsYWWlrKio8O/e6NKSlY11c9vt7n716lUUVwEAAAAA9xG6kI2Pj7dG239AmEzWpNOzsrKwjQQ4ITo6+vyWLddmzxbveodhaz29Z1++/Gxo6PHkmZm/3uLtlJig4LXZs6/u2HH9+vWeXgUAAAAA3EfoQjY1NXWSnh7q4aa6uvBCOvElJCSc3biROn++WNdVLNOSUaOOP3nS4/lzcmxY/i4SIZMj5swJ37YtKiqqpxcCAAAAAJcRupAtKipSlZFBPVxNVvbr168Y5gGYe/v27R5v74uzZgny8//2ZBdDw/icnPqWFtbnL6utFRQQoLDQ76INmZ//kovL0bVrX716xfooAAAAAHAfoQvZyspKKVFR1MOlRUUrKysxzAOwVVtbu3z58ksuLpKsvczHz8c3Z9iwsy9esH6Jm1lZtoMG9TQYRUjosovLihUrqtG+XgYAAAAALiB0ISsnJ/ejpgb18LKaGrku3hwCRODu7h5oYKDcrs3Wby0yMrr85g2ttZXF82OzslhcINuBAoXy15AhHh4eKMYCAAAAgDsIXcgqKSkVVlSgHv6lokJFRQXDPABDERERSt++te22xSJhAQGbQYOuvn3LysnVTU1NNJos2pv6EzQ0NEpLr1y5gm44AAAAADiN0IWshYVFfHo66uEJGRnm5uYY5gFYqaysPLRmzc6pU1GM9R479uSzZwwG43/t3XdcU1f/B/CThLCXsoIKMlScLBUrqCw3uKBVqFZboVYrjjrxwfooYrX+fOyDdljRWlDqRIQKtVqVUScVFGWJBQRlKENGhIQk9/dHHnlRBYTkQoaf98s/wsm53/u95ybxm5t7z31rz4Tc3OkSzd3WInTy5O82baqU4qZiAAAA0H3kupB1dXW9nJPTmZLlTbWNjTX6+n369KE9K5De9u3bN7q6arDZEiyrq6bm3L9/Qm7uW3uey8rylXT6NjFVFivEwyM0NFSaIAAAANBN5LqQVVNTm/bJJ5Fdn3GJELIzMXHVqlW0pwTSe/LkSW5CwsyhQyWOsGb8+P+kpnbcp7G5+TmX26UTcNs0zcbm8eXLRUVFUsYBAAAA2sl1IUsIWbFixbdXrlR08eLxrNLSdKHQ29u7m7ICaezatSvYzU2aCCba2jZGRqmFhR30uZifP3ngQGnW0iLE3X3nzp20hAIAAAAayXshq6Ojs++XXz46fJgvEHRykef19Uuiog4fPsxgMLo1N5DA8+fPc3//fbylpZRxNri67unwoGxsVpbv8OFSrkXMycysOCmpvLyclmgAAABAF3kvZAkhzs7On27d6r1//7NOTMWVVVo6+7vv/nv8uJmZWQ/kBl117NixgNGjpY9j1bu3hopKRmlpm88KRKLC6uqBhobSr0hsyZgxkZGRdEUDAAAAWihAIUsI+eCDD3ZGRfnExHyflNTeodnaxsYtcXFrrl07cfXqaDpKJegOMTExcySa2PVNm9zd2ztTNqmgoKsTe3XMe/DguLg4GgMCAACA9FRknUBnjRw58sqVK/v37x8bEWGvqTlxyBArIyNDbe2y2tq88vILDx6UqKisWrVqm58fziiQW/fv37fh8dRV6HnV2Zma1rx8+aiqaoCBwWtPxWZlfUrrlxk2i2UnEt25c2fkyJE0hgUAAABpKMYRWTFVVdW1a9feuXNn1Xff1To6xlHU7qKiP9TVWW5u/3fmzM2bN/39/VHFyrPz58/70HTeqth6V9dv/vzztUYRRd0tLbWne+Y1n+HDz58/T29MAAAAkIbCHJFtzdbW1tbWVtZZQJclJyevcHGhMaCblVXo5ctl9fWmOjotjTeLi8eam9O4FrHxlpa7k5JoDwsAAAASU6Qjsq1VVVVlZGT88ccfWVlZ9Z24CAxkrqmpif/okbaqKr1hVzo7f3v9euuW2KysObQe9xVTV1FhPn7M5XJpjwwAAACSUbAjso8ePfr+++9v3rzJ4XKtDAwMtbXL6urynz/nGhq6u7sHBQUZ0nehOtArKyvL3tSU9rCzhg79v5SU2qYmPXV1ccv1x4+/njaN9hURQhz79r13756zs3N3BAcAAICuUphCtrGxcfPmzQ8SE9d5eOyeO1eF+Y9jyS/5/F+zsmY5Ob2/YsXq1atxpqwcysnJGWJsTHtYBoOxxMnpx1u3Nri6EkLulZXZmZoyu+cFMMTYOCcnB4UsAACAnFCMQrakpGThwoXLLS3/s2xZmx00VVXnOTi8b2e39+rVudev//TTTzqtTpoEeZCXlzfJyIgvFK45f/63vLyy+vqBhobbJ01quVdtPY/3aUzMrzk5vTQ0NmVwvysAABtjSURBVHt6Lh0zpuN2QkhUevqOK1eKamqYDIZz//7jLCzO3L//tK7OevduKeMLRCL2v/7VOv9VLi4f2tufycvr7oECAACATlKAQra6utrPz+/HCROGv+2HaRaTud7TMzE728/PLy4uToWmaZ6AFgUFBVb9+/MEAgaDcfLDD8319WOzsub+8suDL74Qz5+15vz5Z1xuUXBw7rNn048cGWZsLL4BWHvt53NyNiQmRvj6jjEz252cnFJYOM7CIqmgwJbD+dLDQ8r4KkxmY1iYOPOXfL75rl2+w4db9e5dmJMjsxEEAACAf5L3i70oivr44493jx791iq2xfShQ3309DZt2tStiUFX1dXV6Wto6Kip7Z85c1S/fsba2p+NGWOur5/+9CkhpFkoPH7v3taJE420tMZbWs6zs4tMT++gnRCy5dKlXdOmzRgyxFhbO3Ty5Pjs7Oxnz6wNDL6bPZuW+OoqKuJ/Cbm5HB2d8ZaW+hoatbW1shk+AAAAeIO8F7Lnzp2z5/NduniXpoD33iu4dCkPvwLLEy6Xq8Vmt24pr68vqqkZweEQQopqarh8fsvkr/amplkVFR208wSCu2Vl5fX1fb/6ynTHjuDffvMYMGBpbOzMIUNoid/az3fuLHR0JISoMJnNzc30DgsAAABITN4L2fDw8HUeHhIsGDp9+vbt22nPByRGUVTri/B4AoH/8eNLnJzEV4A18PmEEJ1Xk3PpqavX83gdtD+tq6MoKiE3N33lyttBQcmFhc1CYc6zZ1NtbGiJ36L4xYvkwsJFjo7dMSYAAAAgDbkuZO/evTtcJNJ9Na1SlwzjcJ799RemmJVPzULh3F9+MdLSCp8xQ9winl+2ns8X/1nb1KSjptZBuwabTQhZN2GCiba2mZ7eSmfnpIKCvLVrNdlsWuK3iLxzZ4KlZf9evcR/UhTVDeMBAAAAkpDrQjYhIcHr1SXnEphoY3P16lUa8wFpsNlsvlBICBGIRH7Hj1MUFe3nx3o1jZpFr16abHZmWZn4z3tlZcNMTDpoN9XRMdTSem2Srd6amnTFbxGZnt5yOBZVLAAAgFyR60I2Pz9/KIcj8eJDOZyHDx/SmA9IQ0dHp4HHE4pEC06cqGlsPDpvnpCimgQCoUhECGGzWP729qGXL9c0Nt4sLj6VmSkuH9trJ4R8MnLkntTUSi63tK7u2xs3vAcPJoTQGJ8QklpYWFFf//6IEeI/uc3NWlpaPTtsAAAA0C65nqCqoqLC5FUNIQFTXd2k8nIa8wFpGBoaVjQ01PF4JzMzCSH6W7eK27/x9l49bpz4QWBMTL+vvtJTV/96+nTx3FgdtG+fPDkoLs56924NNtvPzi7YzY0QUlJbS1d8Qkhkevr7I0ZovTqDtqK+HreOAwAAkB9yXciy2exmkUiSM2QJIYQ0C4Xsf57vCDI0ePDg3IyMOcOGUbt2tdlBR03t5Icfdr5dTUUlwtc3wte3daNFr150xSeEHPpn8LzKysGDB7fZEwAAAHqeXJ9a0KdPnzIppu18Wlvbt29fGvMBaQwePDjv+XNZZyGVvOfPUcgCAADID7kuZG1tbW8XF0u8eFpxsZ2dHY35gDSGDBmS/eyZrLOQSnZFxVAprj4EAACQlfLy8nHjxsk6C/rJdSE7Y8aM8w8eSLz4jcJCZ2dnGvMBaVhYWPxdVSXrLKSSV1lp82qeWgAAAJkQCAQSLGVgYHDw4EHak5E5uS5kzczMuH37FlVXS7Ds77m5I2fOZLFYtGcFErPx8HhYWSnrLCRUVFNjju9FAABAqx07dhw5coQQMmvWrLVr1xJCNm7cGBMTw+PxPD09HR0dHRwckpOTCSFFRUWjRo1asGCBj49Py+J79+4dPnz4iBEjTpw4Ie4zZsyYzz77bNKkSStWrGi9oqqqqiVLlogf//zzzyNGjLCzswsJCSGEREZGjho1yt7ePiws7LX0Xuv55upcXFzmzJljbm4eFhZ24MCBoUOHOjs79+Tt3OX6Yi9CyLZt24IDA098/HGXluILhTsuXoy9dat7kgIJubm5XY6NHaSYF/5f+ftvtylTZJ0FAAAoFRcXl+jo6E8++aS6ujojI4MQcv369dWrV7PZ7JiYGH19/fLycl9f32vXrhFCcnNzExISTF7Nd37//v2oqKi0tLSXL186OTl5enoSQvLy8hISEgwNDV1dXQsLCy1bTcUjlpubu3fv3j///FNPT6+6ujo/P//06dM3btxgsVg+Pj7p6emOr6ahfK1nm6u7e/fugwcPOBzO4MGDP//88+zs7PXr1586derTTz/tmQGU6yOyhBBHR0fLKVP2JSd3aanlp08vDQ01MDDopqxAMrNnzz4rxbkisnUqM9P3n5MYAAAASMnJyen27dt5eXnDhg1jsVh1dXVVVVWmpqYMBmPPnj0uLi5+fn5ZWVniznZ2diat7tpz7do1Hx8fDQ0NAwMDV1fX9PR0cR/xTJE2NjaPHz9+c40pKSm+vr56enqEkN69eyclJeXm5k6aNMnDw+Px48eFhYXt9WxzdY6OjpaWlhoaGlZWVt7e3oQQe3v7NtfbTeS9kCWE7NixI5mQwzdvdqaziKI2xMcbu7t/2M6ESiBDurq6xk5Oinh2QVFNjY6tba9XN6oFAACghaamprq6enx8vLOz86hRo3788UcHBwdCSGJi4t9//52cnJyUlKSu/r+ZSDU0NAghe/bsGTBgwIABA9oMyGazxQ+YTKZAIOi4MyGEoqgPPvggKSkpKSkpIyOjq4ds1F7Nc8piscSPWSyWZGfxSkYBClkmk3nixIlb2trLTp160djYQc/impqZERHGU6fu2LGjx9KDLpk/f350Roass+iyX+7exVcjAADoDmPHjg0PD3dxcXFxcQkPDxdfp15TU2NlZaWionL79u2KiorW/detW/fo0aNHjx65uLicO3euqampsrIyOTnZsdWdKd/s3NLi6uoaExMjPo21srLSzc3t1KlT4lUUFxdXV1cTQmJjYymKeq1nZ1bX8+T9HFkxNpt98ODBkydPeu3bN8PAwMfWdpCxccuzFEXdKSk5mZGRTsjWH34YP368DFOFjk2bNm3nzp1fNDbqa2jIOpfOqufxEurrg2fNknUiAACghFxcXE6cOGFtbd2rV6/S0lJxITtr1qzIyEh/f39jY2Nzc/M2FxwxYsSCBQscHByYTGZYWJiRkRGXy33r6mxsbL744ouxY8cymcw5c+Zs3749LCzM09NTKBTq6+ufOXOGEOLv79/Q0PBmTwlW190YFEXJcPX379+PiIjYt29fJ/sLBILExMTY2NiCggJ2eTmDwRCKRKI+fezt7X18fCZMmNCt2crWzJkzo6OjdXR0ZJ2ItKKjo4uiokI8PGSdSGftTk42njv34y5ecQgAAACEkMDAwE2bNllbW3dHcMU4IttCRUVl5syZM2fOlHUiILm5c+eO27dvuYIclK3j8c5UVv6J8woAAADkjwKcIwtKhs1mh4aGBl+4IOtEOiXk999DQkJUVVVlnQgAAAC8TsGOyBJCnjx5cu7cudTU1KqqKgaDwWAwOBzOpEmTvL29cVG5opgyZUpERMStkpIxZmayzqUjd0tLn5qYzMLZsQAAAHJJkQrZ3Nzcf//731ROzpzhw8MHDuQ4OhJChCLRk9raC7Gx/mFhAydPDgkJ4XA4ss4U3m7Pnj2LPDwuLF6s8WqiEHnDEwjWJCQcunhR1okAAABA2xTm1IIff/xxqZdXMIdzav58fzs7zqtrnlhMZv9evT4bM+bC4sVeL1/OGD360qVLsk0VOsPCwmLD/v2BMTGyTqRdQXFxa/77XysrK1knAgAAAG1TjEJ2y5Yt937++VJAgEOfPh10mzpo0KWAgPCVK48fP95juYHEvLy8jN3cDqelyTqRNhxNT1dzchLfpAQAAADkkwKcWnDw4MG6K1e+nz27M531NTTiFi70DQvr06ePq6trd+fWk4yMjFxdXZlM2r57UBSVlZXFYrHoCigZHo+3PC6OxWBIH6pZKGTTsTlCihJQlJqa2pEjR6SPJrHm5ma2vJ53IQGBQMBkMml8AcuWSCSiKErmbx+6UBQlFApVVBTgf4ROUrK3j/JtjoqKCoOOj315IBQKGQyGMn249erVq0+Hxw27qq6uLjQ0lMaArcn7x1ZJScnJ3bsvLF7c+UVYTOYhX9/ZISGXL19uuXOaEjh8+DC9AXk83qxZsy7IevYALpe7f//+NSKRqtQ1gfvBg1eXLJEyiEAk+g+T+fnnn8t8yl5fX9+IiIjevXvLNg26bN261d3dXWm+Xp4+ffrZs2fLly+XdSL0yM3NDQ8P/+GHH2SdCG3c3d2vXr0q6yxoo2Sbs2jRou3bt7c3yb/C2b179/Dhw6dPny7rROjx22+/ZWZmbty4UdaJdJa8F7Jffvll6OTJXT3MZqiltcDY+Ntvv127dm03JQZ00dLSCg4OpifWhQtE6veeCiEK8/YFAAB4t8n1kfCampqn16659O8vwbIBo0bFyPGFRAAAAAAgJbkuZM+fPz972DDJlmWzWHYi0d27d+lNCQAAAADkhFwXsrdv355gaSnx4uMtLW/dukVjPgAAAAAgP+S6kC0tLe2rqyvx4mZ6ek+fPqUxHwAAAACQH3JdyNbX1+tIMe2AjppafX09jfkoGQaDoTSTB4kp0/Q0hBBlmqyKEMJkMpXp9cZisZRsc5TpxUaU7tNAyTYHnwbyTOE2h0FRlAxXf//+/YiIiH379rX57EcffbTTzKyfnp5kwS88fHhv0CAFmkKi5/F4PGWaoQybI8/4fD6bzVammSMpilKmiVeV7PWGzZFnSrY5zc3NyvRVUCQSCYVCBfruJNfjbmZmVlhdLfHiBVVVSjNNXTdRpo8Sgs2Rb6qqqkpTxRJCWCyWMlWxROleb9gceaZkm8Nms5WmiiWEMJlMBapiiZwXslOnTv01J0fixRPz8iZPnkxjPgAAAAAgP+S6kHV2dk4uLGwWCiVYtry+nm9mZmBgQHtWAAAAACAP5LqQVVFRWbB+/QGJptDacunS5s2baU8JAAAAAOSEJIWsSCSKiIhYvXr1xYsXCSGhoaHjxo1bvnx5bW0t3emRJUuWnKquLqqp6dJSKYWF1WZmEyZMoD0fAAAAAJATkhSyGzZs+Oqrr7hc7tKlS1esWPH777/7+fllZGSsXLmS9vzU1NQOHTr00cmTNY2NnVzkYWXlpvv3Dx06RHsyAAAAACA/JLnq9tixY9euXbO2ts7Pzx80aFBJSUm/fv18fHwcHBxoz48QYmNjs/Po0RkLFkT4+g4xNu648x+PHm3LzT169Ki+vn53JAMAAAAAckKSI7JcLtfU1JQQ0rdvX0KIoaEhIcTIyKix0wdNu2rcuHG/pKSsyc7efPFiA5/fZp+y+vrAmJgoHi8xMdHKyqqbMgEAAAAAOSFJIfvee++tXr06JSVl5cqVNjY2e/fu5XK5e/fuHTZsGO35tTA3N//tt99GBgX5pKa+f+zY/uvXz2Vl/fHo0anMzD0pKV5Hjix78CBw376oqCgdHZ3uS6OH8fn8oKAga2trTU1NOzu7+Pj4lqfq6+v9/Py0tLT69et34MCBt7Z7e3szXmk5XE1jfEJIVFSUjY2NmpqajY1NWloa7aMhh+gaQIFAwPin1atX0xifEJKfnz9p0iQdHR1TU9N169aJRKLuGxY5QePo5eXleXp6amtrW1tbnzp1SuL44eHhDg4ObDZ76dKlrVPt4G2lrGgcvTbb6YrfQRzlRuMOCgoKMjc3V1NTMzc337x5s/jDh8b4YkVFRVpaWlOnTqVxEOQWjaNHV23Qwd7p9tqA6rqHDx+OHTtWV1d3/vz5T548GTRoECGkV69eqampXQ2VmZm5YsWKri5VWlp6+vTp/fv379q168CBA/Hx8S9evOhqEIVQV1cXFBSUlpZWUVFx4MABNTW1/Px88VOBgYHu7u7Pnj1LSUnR1tZOSUnpuN3Ly+vgwYONjY2NjY1NTU20x//1119NTEzi4+MrKirS0tIKCwt7ZIRkjMYBbHylqqpKS0tL3E5j/LFjxwYEBHC53IcPH/bv3//gwYM9NkqyQtfoNTc329jYbNy4kcvlJiUlaWtrZ2ZmShb/zJkz8fHx8+fP/+yzz1qn2l5/JUbj6LXZTlf8DuIoNxp3UHJy8qNHj6qrq2/cuGFiYnLs2DF644t5e3uPGzduypQp3TQgcoXG0aOrNmgvfg/UBpIUsq/h8/kPHz5s2f72FBcX73rD6tWr582bJ30O74iBAweePHmSoig+n6+lpZWcnCxuDwgICAgI6KCdoigvL68jR450X3wHB4e3xld60gxgi6ioKGtra9rj6+rqtrQHBgauWrWKnm1WHBKP3oMHD5hM5suXL8Xt77///po1aySI32L58uWtP+s786pQehKP3lvb6Yr/Wpx3DS0D+OzZswEDBvz666+0x4+NjZ0xY8bOnTvfkUL2NdKMHi21QQfxe6A2oGEeWTabPXDgwLfecU5NTc3qDaNHj27zNwJ4U3l5eVFR0YgRIwghRUVFXC7X3t5e/JS9vX1WVlYH7WJbtmwxNzefOHHi1atX6Y3P4/Hu3r1bXl7et29fU1PTlStXNjU1dc8wyC/pd5DYzz//vHDhQtrje3l5RUVFvXz5Mj8///Lly+/ID3AtpBk9iqIIIa3vr5uZmSlB/PZ0tb/ykWb0ejJ+6zjvFOkH8F//+pexsXGfPn0WL17s7e1Nb3wulxscHBweHt7V7VIO0u8d6WuD9vRMbUDPvcItLCxu3bplYmLSQR9jY+MPPviAltW9g3g8nr+//5IlS4YMGUIIaWhoIIS0nA2sp6dXX1/fQTsh5PPPP+dwOJqamufOnZs2bVpaWlrrj2Mp4z99+pSiqISEhPT0dD6f7+3tvXPnzm3btnXvoMgT6XeQWHFxcXJy8k8//UR7/D179nh4eGhpaRFCgoKC3qlCVsrRs7GxsbS0DAsL27JlS1paWmJiYsvneJfit6er/ZWMlKPXY/Ffi/PuoGUAN23atGzZstTU1KCgIA8PjzFjxtAYPzQ01N/f39LSUpLNU3DSjx4ttUF7eqY2kOSI7NQ3lJWV+fv7v1P/Nfak5ubmuXPnGhkZtXzj1NbWJoS0vIBqa2vFL6z22gkh06dPd3R0HDx4cHBwsKen59mzZ2mMr6GhQQhZt26diYmJmZnZypUrExMTu2k05BAtO0gsMjJywoQJ/fv3pzd+c3Ozp6fnwoULGxsbi4uL79y5ExYWRvMoyCvpR4/NZsfFxd24ccPU1HTDhg3+/v79+vWTIH57utpfmUg/ej0T/8047wi6BlBHR8fMzOzDDz+cN2/e4cOHaYyfnZ0dFxe3cePGLm+b4qNl79BSG7SnZ2oDSQrZlJQULpfr1oqqqqqzs7Obmxvd6QERCAR+fn4URUVHR7NYLHGjhYWFpqZmy++b9+7dE08Z0V77a1RVVYVCIY3xTU1NDQ0NW//2+u6gdwdFRkYuWrSI9vhFRUW5ubmrVq1SV1cX/3dy4cKFbhgMuUPX3hk2bNjly5erqqquXbtWWFjo5OQkQfz2dLW/0qBl9Hogfptx3gXdsYMoilJVVaUxfkpKSklJiYWFBYfD2bFjx9WrVy0sLLqylYqqO/aOxLVBe3qoNpDgvNrCwkJvb+8ZM2YUFBSIW0xMTMrKyqQ5VxfaJBAI5s2b5+7u/uLFC/FFhQKBQPxUQEDApEmTxNeB6urqtlw52GZ7Q0NDdHT006dPKysrIyIiVFVVb926RWN8iqLWr18/fvz458+fP3361N7efuvWrT05ULJC4wBSFCW+CLShoYH2+E1NTfr6+l9//TWfzy8tLXVxcVm2bFkPjI9s0bh3bty4UVpaWlpaGhoaampqKt5HEsRvbm5ubGxcunRpYGBgY2Njc3Nzx/2VGI2j12Y7XfE7iKPc6BrAurq68PDwgoKCqqqq06dPa2pqXrp0icb4L1++LHslJCTE3d29vLy8h8eq59E1ejTWBu29PXugNpB81oLY2NhBgwZt3bq1sbERhWw3KSwsfO2LxzfffCN+qq6ubu7cuZqamqampj/88EPLIm2219fXjx8/Xk9PT1NT09HR8ezZs/TGpyiqqakpMDBQV1fXxMRk1apVb53FQjnQOIAURQUEBHz88cfdFD8pKcnJyUlbW9vIyGjBggU1NTW0j4a8oXH0vvzyS319fXV19YkTJ2ZnZ0scPyQkpHX/jRs3dtxfidE4em220xW/gzjKja4BbGhomDp1au/evcUzkkZHR9Mbv7V3Z9YCukaPxtqgvb3TA7UBg6IoIikul7tt27b4+PiSkpK///6bw+FIHAoAAAAAoEukKmTFsrOzU1JSFi1aJD6rFwAAAACgB9BQyAIAAAAA9DwabogAAAAAANDzUMgCAAAAgEJCIQsAAAAACgmFLAAAAAAoJBSyAAAAAKCQUMgCAAAAgEJCIQsAAAAACgmFLAAAAAAoJBSyAAAAAKCQUMgCAAAAgEJCIQsAAAAACgmFLAAAAAAoJBSyAAAAAKCQUMgCAAAAgEJCIQsAAAAACgmFLAAAAAAoJBSyAADvHAsLi7/++kvWWQAASItBUZSscwAAAPo1NTVpaGi82X706FGRSDRt2jQjI6OezwoAgEYoZAEAlFZTU5P4Qb9+/Y4ePeru7k4IUVVVZTLxcxwAKAN8lgEAKC31VwghbDZb/JjJZLacWsDhcL7//vtBgwZpa2uvXbu2pKTE1dVVW1t7xowZXC5XHKSiomLu3LnGxsYWFhbffPONLLcHAOCfUMgCALzTzp49e/369czMzJ9++mnevHn79+8vLy+vrq4+dOgQIYSiqDlz5pibmxcXFycnJx84cCAhIUHWKQMA/I+KrBMAAABZCg4ONjQ0NDQ0HD9+vK2tra2tLSHE19c3IyODEJKZmZmVlZWamspisfr37x8UFHT69GkvLy9ZZw0AQAgKWQCAdxyHwxE/0NTUbP24oaGBEPL48WMejzds2DBxO5/Pt7e3l0meAABvQiELAADtMjMz09fXz8nJYTAYss4FAOB1OEcWAADaZWdnZ2lpuXHjxoaGBqFQmJ2dffv2bVknBQDwPyhkAQCgXUwm89y5c6WlpQMGDDA0NFy8ePGLFy9knRQAwP9gHlkAAAAAUEg4IgsAAAAACgmFLAAAAAAoJBSyAAAAAKCQUMgCAAAAgEJCIQsAAAAACgmFLAAAAAAoJBSyAAAAAKCQUMgCAAAAgEJCIQsAAAAACgmFLAAAAAAoJBSyAAAAAKCQUMgCAAAAgEJCIQsAAAAACgmFLAAAAAAoJBSyAAAAAKCQUMgCAAAAgEJCIQsAAAAACgmFLAAAAAAopP8HnKjF0aalak8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52" y="67971"/>
            <a:ext cx="8589297" cy="6722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6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600200"/>
          </a:xfrm>
        </p:spPr>
        <p:txBody>
          <a:bodyPr/>
          <a:lstStyle/>
          <a:p>
            <a:r>
              <a:rPr lang="en-US" dirty="0" smtClean="0"/>
              <a:t>Score Effects &amp; Adjustments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86346"/>
            <a:ext cx="5715000" cy="519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76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600200"/>
          </a:xfrm>
        </p:spPr>
        <p:txBody>
          <a:bodyPr/>
          <a:lstStyle/>
          <a:p>
            <a:r>
              <a:rPr lang="en-US" dirty="0" smtClean="0"/>
              <a:t>Score Effects &amp; Adjustments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83435018"/>
              </p:ext>
            </p:extLst>
          </p:nvPr>
        </p:nvGraphicFramePr>
        <p:xfrm>
          <a:off x="990600" y="1727200"/>
          <a:ext cx="6934200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119433" y="2895600"/>
            <a:ext cx="452567" cy="417843"/>
            <a:chOff x="1427033" y="1274438"/>
            <a:chExt cx="1209933" cy="41784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" name="Rounded Rectangle 8"/>
            <p:cNvSpPr/>
            <p:nvPr/>
          </p:nvSpPr>
          <p:spPr>
            <a:xfrm rot="21360000">
              <a:off x="1427033" y="1274438"/>
              <a:ext cx="1209933" cy="417843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 rot="21360000">
              <a:off x="1447430" y="1294835"/>
              <a:ext cx="1169139" cy="37704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+</a:t>
              </a:r>
              <a:endParaRPr lang="en-US" sz="2800" kern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71833" y="3315957"/>
            <a:ext cx="452567" cy="417843"/>
            <a:chOff x="1427033" y="1274438"/>
            <a:chExt cx="1209933" cy="41784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4" name="Rounded Rectangle 13"/>
            <p:cNvSpPr/>
            <p:nvPr/>
          </p:nvSpPr>
          <p:spPr>
            <a:xfrm rot="21360000">
              <a:off x="1427033" y="1274438"/>
              <a:ext cx="1209933" cy="417843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 rot="21360000">
              <a:off x="1447430" y="1294835"/>
              <a:ext cx="1169139" cy="37704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+</a:t>
              </a:r>
              <a:endParaRPr lang="en-US" sz="2800" kern="1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00433" y="3689667"/>
            <a:ext cx="452567" cy="417843"/>
            <a:chOff x="1427033" y="1274438"/>
            <a:chExt cx="1209933" cy="41784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7" name="Rounded Rectangle 16"/>
            <p:cNvSpPr/>
            <p:nvPr/>
          </p:nvSpPr>
          <p:spPr>
            <a:xfrm rot="21360000">
              <a:off x="1427033" y="1274438"/>
              <a:ext cx="1209933" cy="417843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 rot="21360000">
              <a:off x="1447430" y="1294835"/>
              <a:ext cx="1169139" cy="37704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+</a:t>
              </a:r>
              <a:endParaRPr lang="en-US" sz="28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29033" y="4114800"/>
            <a:ext cx="452567" cy="417843"/>
            <a:chOff x="1427033" y="1274438"/>
            <a:chExt cx="1209933" cy="417843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0" name="Rounded Rectangle 19"/>
            <p:cNvSpPr/>
            <p:nvPr/>
          </p:nvSpPr>
          <p:spPr>
            <a:xfrm rot="21360000">
              <a:off x="1427033" y="1274438"/>
              <a:ext cx="1209933" cy="417843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 rot="21360000">
              <a:off x="1447430" y="1294835"/>
              <a:ext cx="1169139" cy="37704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+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919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Goaltending</a:t>
            </a:r>
            <a:endParaRPr lang="en-US" dirty="0"/>
          </a:p>
        </p:txBody>
      </p:sp>
      <p:pic>
        <p:nvPicPr>
          <p:cNvPr id="3076" name="Picture 4" descr="http://2.cdn.nhle.com/nhl/images/upload/2014/06/lundqvist-game1-breakdow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172200" cy="482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60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Goaltending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8" y="2057400"/>
            <a:ext cx="484822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2057400"/>
            <a:ext cx="4848225" cy="403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2057400"/>
            <a:ext cx="4848225" cy="403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2057400"/>
            <a:ext cx="4848225" cy="403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2057400"/>
            <a:ext cx="4848225" cy="403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445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Goaltending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29" y="0"/>
            <a:ext cx="84695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5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Usage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 </a:t>
            </a:r>
            <a:r>
              <a:rPr lang="en-US" dirty="0" err="1" smtClean="0"/>
              <a:t>Vollman</a:t>
            </a:r>
            <a:endParaRPr lang="en-US" dirty="0"/>
          </a:p>
          <a:p>
            <a:pPr lvl="1"/>
            <a:r>
              <a:rPr lang="en-US" dirty="0" smtClean="0"/>
              <a:t>“Bill James” of Hockey Analytics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www.hockeyabstract.com/playerusagecharts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74" y="-12501562"/>
            <a:ext cx="2428875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52463" y="2805627"/>
            <a:ext cx="7839075" cy="3239967"/>
            <a:chOff x="457200" y="2805627"/>
            <a:chExt cx="7839075" cy="3239967"/>
          </a:xfrm>
        </p:grpSpPr>
        <p:pic>
          <p:nvPicPr>
            <p:cNvPr id="9220" name="Picture 4" descr="http://ecx.images-amazon.com/images/I/5152bhSfqML._SX258_BO1,204,203,200_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805627"/>
              <a:ext cx="2514600" cy="3239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805627"/>
              <a:ext cx="2414588" cy="3177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2805627"/>
              <a:ext cx="2428875" cy="319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32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Usage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9" y="45767"/>
            <a:ext cx="7853363" cy="676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05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 answer everything?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2050" name="Picture 2" descr="http://scoopsandcups.files.wordpress.com/2013/01/miracle-on-i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966479"/>
            <a:ext cx="2809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544907"/>
              </p:ext>
            </p:extLst>
          </p:nvPr>
        </p:nvGraphicFramePr>
        <p:xfrm>
          <a:off x="990600" y="1966479"/>
          <a:ext cx="3606800" cy="1476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218"/>
                <a:gridCol w="1281572"/>
                <a:gridCol w="1437010"/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Game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Team 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Team B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1st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2nd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3rd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Total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447819"/>
              </p:ext>
            </p:extLst>
          </p:nvPr>
        </p:nvGraphicFramePr>
        <p:xfrm>
          <a:off x="1676400" y="3838141"/>
          <a:ext cx="2171700" cy="1181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000"/>
                <a:gridCol w="1282700"/>
              </a:tblGrid>
              <a:tr h="2952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Score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Time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+1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10:00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15:23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-1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33:37:00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34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57200"/>
            <a:ext cx="9144000" cy="1600200"/>
          </a:xfrm>
        </p:spPr>
        <p:txBody>
          <a:bodyPr/>
          <a:lstStyle/>
          <a:p>
            <a:r>
              <a:rPr lang="en-US" dirty="0" smtClean="0"/>
              <a:t>Hockey Analytics, You say?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190625"/>
            <a:ext cx="552450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&amp;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i="1" u="sng" dirty="0" smtClean="0"/>
              <a:t>Awesome Links</a:t>
            </a:r>
            <a:endParaRPr lang="en-US" b="1" i="1" u="sng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http://stats.hockeyanalysis.com</a:t>
            </a:r>
          </a:p>
          <a:p>
            <a:r>
              <a:rPr lang="en-US" dirty="0">
                <a:hlinkClick r:id="rId3"/>
              </a:rPr>
              <a:t>https://hockey-graphs.com/about</a:t>
            </a:r>
            <a:r>
              <a:rPr lang="en-US" dirty="0" smtClean="0">
                <a:hlinkClick r:id="rId3"/>
              </a:rPr>
              <a:t>/</a:t>
            </a:r>
          </a:p>
          <a:p>
            <a:r>
              <a:rPr lang="en-US" dirty="0">
                <a:hlinkClick r:id="rId3"/>
              </a:rPr>
              <a:t>www.todaysslapshot.com</a:t>
            </a:r>
            <a:r>
              <a:rPr lang="en-US" dirty="0" smtClean="0">
                <a:hlinkClick r:id="rId3"/>
              </a:rPr>
              <a:t>/</a:t>
            </a:r>
          </a:p>
          <a:p>
            <a:r>
              <a:rPr lang="en-US" dirty="0">
                <a:hlinkClick r:id="rId3"/>
              </a:rPr>
              <a:t>https://jenlc13.wordpress.com/</a:t>
            </a:r>
            <a:endParaRPr lang="en-US" dirty="0" smtClean="0">
              <a:hlinkClick r:id="rId3"/>
            </a:endParaRPr>
          </a:p>
          <a:p>
            <a:r>
              <a:rPr lang="en-US" dirty="0">
                <a:hlinkClick r:id="rId3"/>
              </a:rPr>
              <a:t>http://www.hockeyprospectus.com/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www.secondcityhockey.com/2013/12/4/5167404/nhl-stats-made-simple-part-1-corsi-fenwick</a:t>
            </a:r>
            <a:endParaRPr lang="en-US" dirty="0" smtClean="0">
              <a:hlinkClick r:id="rId3"/>
            </a:endParaRP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www.habseyesontheprize.com/2013/7/16/4529774/fancy-stat-summer-school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http://war-on-ice.com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deathbyleafs.blogspot.ca/2014/04/what-do-possession-stats-get-you.html</a:t>
            </a:r>
          </a:p>
          <a:p>
            <a:r>
              <a:rPr lang="en-US" dirty="0" smtClean="0">
                <a:hlinkClick r:id="rId6"/>
              </a:rPr>
              <a:t>http://www.hockeyabstract.com/playerusagecharts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</a:t>
            </a:r>
            <a:r>
              <a:rPr lang="en-US">
                <a:hlinkClick r:id="rId7"/>
              </a:rPr>
              <a:t>://</a:t>
            </a:r>
            <a:r>
              <a:rPr lang="en-US" smtClean="0">
                <a:hlinkClick r:id="rId7"/>
              </a:rPr>
              <a:t>www.corsica.hockey</a:t>
            </a:r>
            <a:r>
              <a:rPr lang="en-US" dirty="0">
                <a:hlinkClick r:id="rId7"/>
              </a:rPr>
              <a:t>/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9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&amp;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b="1" i="1" u="sng" dirty="0" smtClean="0"/>
              <a:t>References</a:t>
            </a:r>
          </a:p>
          <a:p>
            <a:r>
              <a:rPr lang="en-US" sz="1200" dirty="0" err="1" smtClean="0"/>
              <a:t>Corsi</a:t>
            </a:r>
            <a:r>
              <a:rPr lang="en-US" sz="1200" dirty="0" smtClean="0"/>
              <a:t>, </a:t>
            </a:r>
            <a:r>
              <a:rPr lang="en-US" sz="1200" dirty="0" err="1" smtClean="0"/>
              <a:t>CorsiRelative</a:t>
            </a:r>
            <a:r>
              <a:rPr lang="en-US" sz="1200" dirty="0" smtClean="0"/>
              <a:t>, WOWY</a:t>
            </a:r>
          </a:p>
          <a:p>
            <a:r>
              <a:rPr lang="en-US" sz="1200" dirty="0">
                <a:hlinkClick r:id="rId3"/>
              </a:rPr>
              <a:t>http://www.secondcityhockey.com/2013/12/11/5201286/how-i-stopped-worrying-and-learned-to-love-fancy-stats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https://www.nhl.com/news/shot-charts-tell-a-story-for-ovis-exit-sids-next-round/c-527735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5"/>
              </a:rPr>
              <a:t>http://www.sloansportsconference.com/?p=8818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6"/>
              </a:rPr>
              <a:t>https://mapleleafshotstove.com/2014/09/29/wowys/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7"/>
              </a:rPr>
              <a:t>https://mapleleafshotstove.com/2014/08/05/introduction-to-advanced-statistics/</a:t>
            </a:r>
            <a:r>
              <a:rPr lang="en-US" sz="1200" dirty="0"/>
              <a:t> </a:t>
            </a:r>
          </a:p>
          <a:p>
            <a:r>
              <a:rPr lang="en-US" sz="1200" dirty="0" smtClean="0"/>
              <a:t>PDO</a:t>
            </a:r>
          </a:p>
          <a:p>
            <a:r>
              <a:rPr lang="en-US" sz="1200" dirty="0">
                <a:hlinkClick r:id="rId8"/>
              </a:rPr>
              <a:t>http://www.sportingcharts.com/nhl/stats/team-pdo-numbers-save-plus-shooting-percentage/2015</a:t>
            </a:r>
            <a:r>
              <a:rPr lang="en-US" sz="1200" dirty="0" smtClean="0">
                <a:hlinkClick r:id="rId8"/>
              </a:rPr>
              <a:t>/</a:t>
            </a:r>
          </a:p>
          <a:p>
            <a:r>
              <a:rPr lang="en-US" sz="1200" dirty="0" smtClean="0">
                <a:hlinkClick r:id="rId9"/>
              </a:rPr>
              <a:t>http</a:t>
            </a:r>
            <a:r>
              <a:rPr lang="en-US" sz="1200" dirty="0">
                <a:hlinkClick r:id="rId9"/>
              </a:rPr>
              <a:t>://www.pensionplanpuppets.com/2015/1/21/7863291/a-primer-pdo-and-normal-distributions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>
                <a:hlinkClick r:id="rId8"/>
              </a:rPr>
              <a:t>https://public.tableau.com/profile/sean.tierney#!/</a:t>
            </a:r>
            <a:endParaRPr lang="en-US" sz="1200" dirty="0"/>
          </a:p>
          <a:p>
            <a:r>
              <a:rPr lang="en-US" sz="1200" dirty="0" smtClean="0"/>
              <a:t>Score Effects / Score Adjustments</a:t>
            </a:r>
            <a:endParaRPr lang="en-US" sz="1200" dirty="0"/>
          </a:p>
          <a:p>
            <a:r>
              <a:rPr lang="en-US" sz="1200" dirty="0" smtClean="0">
                <a:hlinkClick r:id="rId10"/>
              </a:rPr>
              <a:t>http</a:t>
            </a:r>
            <a:r>
              <a:rPr lang="en-US" sz="1200" dirty="0">
                <a:hlinkClick r:id="rId10"/>
              </a:rPr>
              <a:t>://www.hockeyprospectus.com/parnass-playoff-series-score-effects-and-the-power-of-loss-aversion</a:t>
            </a:r>
            <a:r>
              <a:rPr lang="en-US" sz="1200" dirty="0" smtClean="0">
                <a:hlinkClick r:id="rId10"/>
              </a:rPr>
              <a:t>/</a:t>
            </a:r>
            <a:endParaRPr lang="en-US" sz="1200" dirty="0" smtClean="0"/>
          </a:p>
          <a:p>
            <a:r>
              <a:rPr lang="en-US" sz="1200" dirty="0" smtClean="0">
                <a:hlinkClick r:id="rId11"/>
              </a:rPr>
              <a:t>https</a:t>
            </a:r>
            <a:r>
              <a:rPr lang="en-US" sz="1200" dirty="0">
                <a:hlinkClick r:id="rId11"/>
              </a:rPr>
              <a:t>://hockey-graphs.com/2014/11/13/adjusted-possession-measures</a:t>
            </a:r>
            <a:r>
              <a:rPr lang="en-US" sz="1200" dirty="0" smtClean="0">
                <a:hlinkClick r:id="rId11"/>
              </a:rPr>
              <a:t>/</a:t>
            </a:r>
            <a:r>
              <a:rPr lang="en-US" sz="1200" dirty="0"/>
              <a:t> </a:t>
            </a:r>
            <a:r>
              <a:rPr lang="en-US" sz="1200" dirty="0">
                <a:hlinkClick r:id="rId12"/>
              </a:rPr>
              <a:t>http://www.hockeyprospectus.com/burtch-value-of-5v5-score-close-vs-score-adjusted-metrics-for-prediction</a:t>
            </a:r>
            <a:r>
              <a:rPr lang="en-US" sz="1200" dirty="0" smtClean="0">
                <a:hlinkClick r:id="rId12"/>
              </a:rPr>
              <a:t>/</a:t>
            </a:r>
            <a:r>
              <a:rPr lang="en-US" sz="1200" dirty="0" smtClean="0"/>
              <a:t> </a:t>
            </a:r>
          </a:p>
          <a:p>
            <a:r>
              <a:rPr lang="en-US" sz="1200" dirty="0" smtClean="0"/>
              <a:t>Goaltending </a:t>
            </a:r>
            <a:r>
              <a:rPr lang="en-US" sz="1200" dirty="0" smtClean="0"/>
              <a:t>: </a:t>
            </a:r>
            <a:r>
              <a:rPr lang="en-US" sz="1200" dirty="0">
                <a:hlinkClick r:id="rId13"/>
              </a:rPr>
              <a:t>http://ingoalmag.com/analysis/its-time-to-scrap-goals-against-average</a:t>
            </a:r>
            <a:r>
              <a:rPr lang="en-US" sz="1200" dirty="0" smtClean="0">
                <a:hlinkClick r:id="rId13"/>
              </a:rPr>
              <a:t>/</a:t>
            </a:r>
            <a:endParaRPr lang="en-US" sz="1200" dirty="0" smtClean="0"/>
          </a:p>
          <a:p>
            <a:r>
              <a:rPr lang="en-US" sz="1200" dirty="0" err="1" smtClean="0"/>
              <a:t>Vollman</a:t>
            </a:r>
            <a:r>
              <a:rPr lang="en-US" sz="1200" dirty="0" smtClean="0"/>
              <a:t>: </a:t>
            </a:r>
            <a:r>
              <a:rPr lang="en-US" sz="1200" dirty="0">
                <a:hlinkClick r:id="rId14"/>
              </a:rPr>
              <a:t>http://www.hockeyabstract.com/playerusagecharts</a:t>
            </a:r>
            <a:endParaRPr lang="en-US" sz="1200" dirty="0"/>
          </a:p>
          <a:p>
            <a:r>
              <a:rPr lang="en-US" sz="1200" dirty="0" smtClean="0">
                <a:hlinkClick r:id="rId15"/>
              </a:rPr>
              <a:t>http</a:t>
            </a:r>
            <a:r>
              <a:rPr lang="en-US" sz="1200" dirty="0">
                <a:hlinkClick r:id="rId15"/>
              </a:rPr>
              <a:t>://</a:t>
            </a:r>
            <a:r>
              <a:rPr lang="en-US" sz="1200" dirty="0" smtClean="0">
                <a:hlinkClick r:id="rId15"/>
              </a:rPr>
              <a:t>www.arcticicehockey.com/2010/2/28/1330251/shot-totals-in-1980-us-ussr-game</a:t>
            </a: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1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r>
              <a:rPr lang="en-US" dirty="0" smtClean="0"/>
              <a:t>Common Terms &amp;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3200" smtClean="0"/>
              <a:t>Corsi </a:t>
            </a:r>
            <a:r>
              <a:rPr lang="en-US" sz="3200" dirty="0" smtClean="0"/>
              <a:t>for possession</a:t>
            </a:r>
          </a:p>
          <a:p>
            <a:r>
              <a:rPr lang="en-US" sz="3200" dirty="0" smtClean="0"/>
              <a:t>PDO As Luck</a:t>
            </a:r>
          </a:p>
          <a:p>
            <a:r>
              <a:rPr lang="en-US" sz="3200" dirty="0" smtClean="0"/>
              <a:t>Score Adjusted Possession</a:t>
            </a:r>
          </a:p>
          <a:p>
            <a:r>
              <a:rPr lang="en-US" sz="3200" dirty="0" smtClean="0"/>
              <a:t>Relative Statistics &amp; WOWY</a:t>
            </a:r>
          </a:p>
          <a:p>
            <a:r>
              <a:rPr lang="en-US" sz="3200" dirty="0" smtClean="0"/>
              <a:t>Goaltending AKA Voodoo</a:t>
            </a:r>
          </a:p>
          <a:p>
            <a:r>
              <a:rPr lang="en-US" sz="3200" dirty="0" smtClean="0"/>
              <a:t>Rob </a:t>
            </a:r>
            <a:r>
              <a:rPr lang="en-US" sz="3200" dirty="0" err="1" smtClean="0"/>
              <a:t>Vollman’s</a:t>
            </a:r>
            <a:r>
              <a:rPr lang="en-US" sz="3200" dirty="0" smtClean="0"/>
              <a:t> Player Usage Charts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478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Possession based statistics</a:t>
            </a:r>
          </a:p>
          <a:p>
            <a:endParaRPr lang="en-US" dirty="0"/>
          </a:p>
          <a:p>
            <a:r>
              <a:rPr lang="en-US" smtClean="0"/>
              <a:t>Corsi</a:t>
            </a:r>
            <a:endParaRPr lang="en-US" dirty="0" smtClean="0"/>
          </a:p>
        </p:txBody>
      </p:sp>
      <p:pic>
        <p:nvPicPr>
          <p:cNvPr id="2050" name="Picture 2" descr="http://3951-presscdn-28-25.pagely.netdna-cdn.com/wp-content/uploads/2014/05/Jim-Cors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3581399"/>
            <a:ext cx="4543425" cy="255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9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Shot counting</a:t>
            </a:r>
          </a:p>
          <a:p>
            <a:r>
              <a:rPr lang="en-US" sz="2800" dirty="0" smtClean="0"/>
              <a:t>Puck possession proxy based statistics</a:t>
            </a:r>
            <a:endParaRPr lang="en-US" sz="20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800" smtClean="0"/>
              <a:t>Corsi: </a:t>
            </a:r>
            <a:endParaRPr lang="en-US" sz="2800" dirty="0" smtClean="0"/>
          </a:p>
          <a:p>
            <a:pPr marL="742950" lvl="2" indent="-342900"/>
            <a:r>
              <a:rPr lang="en-US" sz="2400" b="1" dirty="0" smtClean="0"/>
              <a:t>Shots </a:t>
            </a:r>
            <a:r>
              <a:rPr lang="en-US" sz="2400" b="1" dirty="0"/>
              <a:t>On Goal + Missed Shots + Blocked Shots</a:t>
            </a:r>
          </a:p>
          <a:p>
            <a:endParaRPr lang="en-US" dirty="0" smtClean="0"/>
          </a:p>
        </p:txBody>
      </p:sp>
      <p:pic>
        <p:nvPicPr>
          <p:cNvPr id="7172" name="Picture 4" descr="http://wpmedia.o.canada.com/2014/02/69453080_30134567-e1391563103620.jpg?w=6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3577639"/>
            <a:ext cx="5059456" cy="28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524000"/>
            <a:ext cx="8559800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40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Shots On Goal </a:t>
            </a:r>
            <a:r>
              <a:rPr lang="en-US" b="1" dirty="0"/>
              <a:t>+ </a:t>
            </a:r>
            <a:r>
              <a:rPr lang="en-US" b="1" dirty="0" smtClean="0"/>
              <a:t>Missed Shots </a:t>
            </a:r>
            <a:r>
              <a:rPr lang="en-US" b="1" dirty="0"/>
              <a:t>+ </a:t>
            </a:r>
            <a:r>
              <a:rPr lang="en-US" b="1" dirty="0" smtClean="0"/>
              <a:t>Blocked Shots</a:t>
            </a:r>
          </a:p>
          <a:p>
            <a:r>
              <a:rPr lang="en-US" dirty="0" smtClean="0"/>
              <a:t>Bergeron is </a:t>
            </a:r>
            <a:r>
              <a:rPr lang="en-US" dirty="0"/>
              <a:t>on the ice for </a:t>
            </a:r>
            <a:r>
              <a:rPr lang="en-US" dirty="0" smtClean="0"/>
              <a:t>15 Bruins shots in a game</a:t>
            </a:r>
          </a:p>
          <a:p>
            <a:r>
              <a:rPr lang="en-US" dirty="0" err="1" smtClean="0"/>
              <a:t>Habs</a:t>
            </a:r>
            <a:r>
              <a:rPr lang="en-US" dirty="0" smtClean="0"/>
              <a:t> take 8 shots </a:t>
            </a:r>
            <a:r>
              <a:rPr lang="en-US" dirty="0"/>
              <a:t>while </a:t>
            </a:r>
            <a:r>
              <a:rPr lang="en-US" dirty="0" smtClean="0"/>
              <a:t>he </a:t>
            </a:r>
            <a:r>
              <a:rPr lang="en-US" dirty="0"/>
              <a:t>is on the ice </a:t>
            </a:r>
            <a:r>
              <a:rPr lang="en-US" dirty="0" smtClean="0"/>
              <a:t>in </a:t>
            </a:r>
            <a:r>
              <a:rPr lang="en-US" dirty="0"/>
              <a:t>the game.</a:t>
            </a:r>
          </a:p>
          <a:p>
            <a:r>
              <a:rPr lang="en-US" smtClean="0"/>
              <a:t>Corsi </a:t>
            </a:r>
            <a:r>
              <a:rPr lang="en-US" dirty="0"/>
              <a:t>For (CF) = </a:t>
            </a:r>
            <a:r>
              <a:rPr lang="en-US" dirty="0" smtClean="0"/>
              <a:t>15</a:t>
            </a:r>
            <a:endParaRPr lang="en-US" dirty="0"/>
          </a:p>
          <a:p>
            <a:r>
              <a:rPr lang="en-US" smtClean="0"/>
              <a:t>Corsi </a:t>
            </a:r>
            <a:r>
              <a:rPr lang="en-US" dirty="0"/>
              <a:t>Against (CA) = </a:t>
            </a:r>
            <a:r>
              <a:rPr lang="en-US" dirty="0" smtClean="0"/>
              <a:t>8</a:t>
            </a:r>
            <a:endParaRPr lang="en-US" dirty="0"/>
          </a:p>
          <a:p>
            <a:r>
              <a:rPr lang="en-US" dirty="0" smtClean="0"/>
              <a:t>Bergeron is a +</a:t>
            </a:r>
            <a:r>
              <a:rPr lang="en-US" smtClean="0"/>
              <a:t>7 </a:t>
            </a:r>
            <a:r>
              <a:rPr lang="en-US" smtClean="0"/>
              <a:t>Corsi </a:t>
            </a:r>
            <a:r>
              <a:rPr lang="en-US" dirty="0" smtClean="0"/>
              <a:t>in the game (15 </a:t>
            </a:r>
            <a:r>
              <a:rPr lang="en-US" dirty="0"/>
              <a:t>– 8</a:t>
            </a:r>
            <a:r>
              <a:rPr lang="en-US" dirty="0" smtClean="0"/>
              <a:t> = 7) </a:t>
            </a:r>
            <a:endParaRPr lang="en-US" dirty="0"/>
          </a:p>
          <a:p>
            <a:endParaRPr lang="en-US" b="1" dirty="0"/>
          </a:p>
          <a:p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83279"/>
              </p:ext>
            </p:extLst>
          </p:nvPr>
        </p:nvGraphicFramePr>
        <p:xfrm>
          <a:off x="1181100" y="4516120"/>
          <a:ext cx="6781800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360"/>
                <a:gridCol w="1356360"/>
                <a:gridCol w="1356360"/>
                <a:gridCol w="1356360"/>
                <a:gridCol w="1356360"/>
              </a:tblGrid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/>
                        <a:t>Player</a:t>
                      </a:r>
                      <a:endParaRPr lang="en-US" sz="2400" b="1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/>
                        <a:t>CF</a:t>
                      </a:r>
                      <a:endParaRPr lang="en-US" sz="2400" b="1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/>
                        <a:t>CA</a:t>
                      </a:r>
                      <a:endParaRPr lang="en-US" sz="2400" b="1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/>
                        <a:t>CF%</a:t>
                      </a:r>
                      <a:endParaRPr lang="en-US" sz="2400" b="1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 smtClean="0"/>
                        <a:t>CA%</a:t>
                      </a:r>
                      <a:endParaRPr lang="en-US" sz="2400" b="1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751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/>
                        <a:t>Bergeron</a:t>
                      </a:r>
                      <a:endParaRPr lang="en-US" sz="2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/>
                        <a:t>15</a:t>
                      </a:r>
                      <a:endParaRPr lang="en-US" sz="2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/>
                        <a:t>8</a:t>
                      </a:r>
                      <a:endParaRPr lang="en-US" sz="2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/>
                        <a:t>65%</a:t>
                      </a:r>
                      <a:endParaRPr lang="en-US" sz="2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/>
                        <a:t>35%</a:t>
                      </a:r>
                      <a:endParaRPr lang="en-US" sz="2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</a:tbl>
          </a:graphicData>
        </a:graphic>
      </p:graphicFrame>
      <p:pic>
        <p:nvPicPr>
          <p:cNvPr id="11268" name="Picture 4" descr="http://3.cdn.nhle.com/bruins/images/upload/gallery/2015/10/492184576_sl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514600"/>
            <a:ext cx="56197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907400"/>
            <a:ext cx="4419600" cy="387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635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Stats &amp; WOWYs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CorsiOn</a:t>
            </a:r>
            <a:endParaRPr lang="en-US" dirty="0" smtClean="0"/>
          </a:p>
          <a:p>
            <a:pPr lvl="1"/>
            <a:r>
              <a:rPr lang="en-US" dirty="0" smtClean="0"/>
              <a:t>ON</a:t>
            </a:r>
          </a:p>
          <a:p>
            <a:pPr lvl="2"/>
            <a:r>
              <a:rPr lang="en-US" dirty="0" smtClean="0"/>
              <a:t>Total number </a:t>
            </a:r>
            <a:r>
              <a:rPr lang="en-US" smtClean="0"/>
              <a:t>of </a:t>
            </a:r>
            <a:r>
              <a:rPr lang="en-US" smtClean="0"/>
              <a:t>‘Corsi </a:t>
            </a:r>
            <a:r>
              <a:rPr lang="en-US" dirty="0" smtClean="0"/>
              <a:t>events’ when player is playing</a:t>
            </a:r>
          </a:p>
          <a:p>
            <a:pPr marL="3200400" lvl="7" indent="0">
              <a:buNone/>
            </a:pPr>
            <a:r>
              <a:rPr lang="en-US" dirty="0"/>
              <a:t>	</a:t>
            </a:r>
            <a:r>
              <a:rPr lang="en-US" sz="2000" b="1" dirty="0" smtClean="0"/>
              <a:t>X</a:t>
            </a:r>
          </a:p>
          <a:p>
            <a:pPr lvl="2"/>
            <a:r>
              <a:rPr lang="en-US" dirty="0" smtClean="0"/>
              <a:t>Number of minutes in a hockey game (60)</a:t>
            </a:r>
          </a:p>
          <a:p>
            <a:pPr marL="3657600" lvl="8" indent="0">
              <a:buNone/>
            </a:pPr>
            <a:r>
              <a:rPr lang="en-US" sz="2800" b="1" dirty="0"/>
              <a:t>÷</a:t>
            </a:r>
            <a:endParaRPr lang="en-US" sz="2800" b="1" dirty="0" smtClean="0"/>
          </a:p>
          <a:p>
            <a:pPr lvl="2"/>
            <a:r>
              <a:rPr lang="en-US" dirty="0" smtClean="0"/>
              <a:t>Time On Ice of Player (TOI)</a:t>
            </a:r>
          </a:p>
          <a:p>
            <a:pPr lvl="1"/>
            <a:r>
              <a:rPr lang="en-US" smtClean="0"/>
              <a:t>Corsi </a:t>
            </a:r>
            <a:r>
              <a:rPr lang="en-US" dirty="0" smtClean="0"/>
              <a:t>ON = (</a:t>
            </a:r>
            <a:r>
              <a:rPr lang="en-US" smtClean="0"/>
              <a:t>Total </a:t>
            </a:r>
            <a:r>
              <a:rPr lang="en-US" smtClean="0"/>
              <a:t>Corsi </a:t>
            </a:r>
            <a:r>
              <a:rPr lang="en-US" dirty="0" smtClean="0"/>
              <a:t>Number) x (60) / TOI</a:t>
            </a:r>
          </a:p>
          <a:p>
            <a:r>
              <a:rPr lang="en-US" smtClean="0"/>
              <a:t>CorsiREL</a:t>
            </a:r>
            <a:endParaRPr lang="en-US" dirty="0"/>
          </a:p>
          <a:p>
            <a:pPr lvl="1"/>
            <a:r>
              <a:rPr lang="it-IT" smtClean="0"/>
              <a:t>Corsi </a:t>
            </a:r>
            <a:r>
              <a:rPr lang="it-IT" dirty="0"/>
              <a:t>REL </a:t>
            </a:r>
            <a:r>
              <a:rPr lang="it-IT"/>
              <a:t>= </a:t>
            </a:r>
            <a:r>
              <a:rPr lang="it-IT" smtClean="0"/>
              <a:t>Corsi </a:t>
            </a:r>
            <a:r>
              <a:rPr lang="it-IT" dirty="0"/>
              <a:t>ON </a:t>
            </a:r>
            <a:r>
              <a:rPr lang="it-IT"/>
              <a:t>- </a:t>
            </a:r>
            <a:r>
              <a:rPr lang="it-IT" smtClean="0"/>
              <a:t>Corsi </a:t>
            </a:r>
            <a:r>
              <a:rPr lang="it-IT" dirty="0" smtClean="0"/>
              <a:t>OFF</a:t>
            </a:r>
          </a:p>
          <a:p>
            <a:pPr lvl="2"/>
            <a:r>
              <a:rPr lang="en-US" dirty="0"/>
              <a:t>Bergeron 8.2 (at time of writing</a:t>
            </a:r>
            <a:r>
              <a:rPr lang="en-US" dirty="0" smtClean="0"/>
              <a:t>)</a:t>
            </a:r>
            <a:endParaRPr lang="it-IT" dirty="0" smtClean="0"/>
          </a:p>
          <a:p>
            <a:r>
              <a:rPr lang="it-IT" dirty="0" smtClean="0"/>
              <a:t>WOWY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www.puckalytics.com/superwowy.html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PDO Formula</a:t>
            </a:r>
          </a:p>
          <a:p>
            <a:pPr lvl="1"/>
            <a:r>
              <a:rPr lang="en-US" dirty="0" smtClean="0"/>
              <a:t>PDO - Shooting </a:t>
            </a:r>
            <a:r>
              <a:rPr lang="en-US" dirty="0"/>
              <a:t>percentage </a:t>
            </a:r>
            <a:r>
              <a:rPr lang="en-US" dirty="0" smtClean="0"/>
              <a:t> (SH%) + </a:t>
            </a:r>
            <a:r>
              <a:rPr lang="en-US" dirty="0"/>
              <a:t>S</a:t>
            </a:r>
            <a:r>
              <a:rPr lang="en-US" dirty="0" smtClean="0"/>
              <a:t>ave Percentage (SV%)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50115"/>
            <a:ext cx="7015645" cy="433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17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27238350"/>
              </p:ext>
            </p:extLst>
          </p:nvPr>
        </p:nvGraphicFramePr>
        <p:xfrm>
          <a:off x="1714500" y="1658760"/>
          <a:ext cx="57150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343109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Save %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Sv</a:t>
            </a:r>
            <a:r>
              <a:rPr lang="en-US" dirty="0" smtClean="0"/>
              <a:t>%)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95700" y="58051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Shooting %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Sh</a:t>
            </a:r>
            <a:r>
              <a:rPr lang="en-US" dirty="0" smtClean="0"/>
              <a:t>%)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3327" y="535459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45227" y="175497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95%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16727" y="632687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1418" y="639384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10%</a:t>
            </a:r>
            <a:endParaRPr lang="en-US" dirty="0"/>
          </a:p>
        </p:txBody>
      </p:sp>
      <p:sp>
        <p:nvSpPr>
          <p:cNvPr id="12" name="Up-Down Arrow 11"/>
          <p:cNvSpPr/>
          <p:nvPr/>
        </p:nvSpPr>
        <p:spPr>
          <a:xfrm>
            <a:off x="1846983" y="2274332"/>
            <a:ext cx="282287" cy="308026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05600" y="1584436"/>
            <a:ext cx="2286000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League Averages*</a:t>
            </a:r>
          </a:p>
          <a:p>
            <a:pPr algn="ctr"/>
            <a:r>
              <a:rPr lang="en-US" dirty="0" smtClean="0"/>
              <a:t>Shooting %: 7.35%</a:t>
            </a:r>
            <a:br>
              <a:rPr lang="en-US" dirty="0" smtClean="0"/>
            </a:br>
            <a:r>
              <a:rPr lang="en-US" dirty="0" smtClean="0"/>
              <a:t>Save % : 92.6%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err="1"/>
              <a:t>Avg</a:t>
            </a:r>
            <a:r>
              <a:rPr lang="en-US" sz="1400" dirty="0"/>
              <a:t> 5v5 </a:t>
            </a:r>
          </a:p>
          <a:p>
            <a:pPr lvl="1"/>
            <a:r>
              <a:rPr lang="en-US" sz="1400" dirty="0"/>
              <a:t>through 3/4/2016</a:t>
            </a:r>
          </a:p>
          <a:p>
            <a:pPr algn="ctr"/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2895600" y="6451431"/>
            <a:ext cx="3276600" cy="25416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31695</TotalTime>
  <Words>461</Words>
  <Application>Microsoft Office PowerPoint</Application>
  <PresentationFormat>On-screen Show (4:3)</PresentationFormat>
  <Paragraphs>183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Executive</vt:lpstr>
      <vt:lpstr>HOCKEY ANALYTICS PRIMER</vt:lpstr>
      <vt:lpstr>Hockey Analytics, You say?</vt:lpstr>
      <vt:lpstr>Common Terms &amp; Concepts</vt:lpstr>
      <vt:lpstr>Corsi</vt:lpstr>
      <vt:lpstr>Corsi</vt:lpstr>
      <vt:lpstr>Corsi</vt:lpstr>
      <vt:lpstr>Relative Stats &amp; WOWYs</vt:lpstr>
      <vt:lpstr>PDO</vt:lpstr>
      <vt:lpstr>PDO</vt:lpstr>
      <vt:lpstr>PDO</vt:lpstr>
      <vt:lpstr>PDO</vt:lpstr>
      <vt:lpstr>Score Effects &amp; Adjustments</vt:lpstr>
      <vt:lpstr>Score Effects &amp; Adjustments</vt:lpstr>
      <vt:lpstr>Goaltending</vt:lpstr>
      <vt:lpstr>Goaltending</vt:lpstr>
      <vt:lpstr>Goaltending</vt:lpstr>
      <vt:lpstr>Player Usage Charts</vt:lpstr>
      <vt:lpstr>Player Usage Charts</vt:lpstr>
      <vt:lpstr>Analytics answer everything?</vt:lpstr>
      <vt:lpstr>References &amp; Links</vt:lpstr>
      <vt:lpstr>References &amp; Links</vt:lpstr>
    </vt:vector>
  </TitlesOfParts>
  <Company>Marsh &amp; McLennan Companies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Donoho, Luke</dc:creator>
  <cp:lastModifiedBy>Luke Donoho</cp:lastModifiedBy>
  <cp:revision>150</cp:revision>
  <dcterms:created xsi:type="dcterms:W3CDTF">2015-03-23T17:36:50Z</dcterms:created>
  <dcterms:modified xsi:type="dcterms:W3CDTF">2016-03-21T02:07:30Z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CEEBA639-BFA7-43EE-8BB6-D28C71E46F62</vt:lpwstr>
  </property>
  <property fmtid="{D5CDD505-2E9C-101B-9397-08002B2CF9AE}" pid="3" name="ArticulatePath">
    <vt:lpwstr>HOCKEY ANALYTICS GLOSSARY</vt:lpwstr>
  </property>
</Properties>
</file>